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9" r:id="rId2"/>
  </p:sldMasterIdLst>
  <p:notesMasterIdLst>
    <p:notesMasterId r:id="rId20"/>
  </p:notesMasterIdLst>
  <p:sldIdLst>
    <p:sldId id="295" r:id="rId3"/>
    <p:sldId id="298" r:id="rId4"/>
    <p:sldId id="297" r:id="rId5"/>
    <p:sldId id="300" r:id="rId6"/>
    <p:sldId id="258" r:id="rId7"/>
    <p:sldId id="301" r:id="rId8"/>
    <p:sldId id="318" r:id="rId9"/>
    <p:sldId id="322" r:id="rId10"/>
    <p:sldId id="320" r:id="rId11"/>
    <p:sldId id="312" r:id="rId12"/>
    <p:sldId id="319" r:id="rId13"/>
    <p:sldId id="321" r:id="rId14"/>
    <p:sldId id="316" r:id="rId15"/>
    <p:sldId id="315" r:id="rId16"/>
    <p:sldId id="317" r:id="rId17"/>
    <p:sldId id="296" r:id="rId18"/>
    <p:sldId id="293" r:id="rId1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佈景主題樣式 2 - 輔色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525" autoAdjust="0"/>
  </p:normalViewPr>
  <p:slideViewPr>
    <p:cSldViewPr snapToGrid="0">
      <p:cViewPr varScale="1">
        <p:scale>
          <a:sx n="45" d="100"/>
          <a:sy n="45" d="100"/>
        </p:scale>
        <p:origin x="1460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E24B6-6053-41DF-8DC7-10E4F84867EC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565937-443F-4404-B207-854B6DD9496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9588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5" name="Shape 29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78832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39" name="Shape 33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defTabSz="914400"/>
            <a:r>
              <a:t>商業設計，三百到四百場，各領域製造業大廠，電子、半導…</a:t>
            </a:r>
          </a:p>
          <a:p>
            <a:pPr defTabSz="914400"/>
            <a:endParaRPr/>
          </a:p>
          <a:p>
            <a:pPr defTabSz="914400"/>
            <a:r>
              <a:t>關系緊，企業設計策略夥伴</a:t>
            </a:r>
          </a:p>
        </p:txBody>
      </p:sp>
    </p:spTree>
    <p:extLst>
      <p:ext uri="{BB962C8B-B14F-4D97-AF65-F5344CB8AC3E}">
        <p14:creationId xmlns:p14="http://schemas.microsoft.com/office/powerpoint/2010/main" val="2400979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https://www.kingone-design.com/blog/moeaidb-de3de4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1B1B3-61FB-45A9-AE30-43A34D7D82A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6815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C78B6-4FF6-5F6F-F4FC-813E68D46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6B77BE85-96DE-D72D-188B-1D084BD7B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82835A58-60B4-7027-70ED-6CF80DE664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29AC78B-29A9-3FF0-5419-A72021CFBB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65937-443F-4404-B207-854B6DD9496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2541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65937-443F-4404-B207-854B6DD9496C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7831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7F5A4-45FF-2F1A-38C5-CA41D3A01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0422340A-3DAF-F32D-A793-D6696C532C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A048D469-5485-A9E5-F52B-946C3D420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6041BDE-C286-F29C-62E8-000EBE0AC0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565937-443F-4404-B207-854B6DD9496C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091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0" name="Shape 31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/>
              <a:t>開業八年，從一個同仁到將近六十個同仁，花了八年的時間</a:t>
            </a:r>
            <a:r>
              <a:rPr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431604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8859120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43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4" name="大標題文字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45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/>
          </a:p>
        </p:txBody>
      </p:sp>
      <p:pic>
        <p:nvPicPr>
          <p:cNvPr id="46" name="圖片 6" descr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等腰三角形 7"/>
          <p:cNvSpPr/>
          <p:nvPr/>
        </p:nvSpPr>
        <p:spPr>
          <a:xfrm flipV="1">
            <a:off x="5737542" y="0"/>
            <a:ext cx="716917" cy="167235"/>
          </a:xfrm>
          <a:prstGeom prst="triangle">
            <a:avLst/>
          </a:prstGeom>
          <a:solidFill>
            <a:schemeClr val="accent4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8" name="矩形 8"/>
          <p:cNvSpPr/>
          <p:nvPr/>
        </p:nvSpPr>
        <p:spPr>
          <a:xfrm>
            <a:off x="0" y="6769100"/>
            <a:ext cx="12192000" cy="88900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9" name="圖片 9" descr="圖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687" y="6340561"/>
            <a:ext cx="667162" cy="205842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6224732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大標題文字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60" name="內文層級一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/>
          </a:p>
        </p:txBody>
      </p:sp>
      <p:pic>
        <p:nvPicPr>
          <p:cNvPr id="61" name="圖片 7" descr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2" name="矩形 8"/>
          <p:cNvSpPr/>
          <p:nvPr/>
        </p:nvSpPr>
        <p:spPr>
          <a:xfrm>
            <a:off x="0" y="6769100"/>
            <a:ext cx="12192000" cy="88900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3" name="矩形 9"/>
          <p:cNvSpPr/>
          <p:nvPr/>
        </p:nvSpPr>
        <p:spPr>
          <a:xfrm>
            <a:off x="-1" y="582927"/>
            <a:ext cx="417689" cy="64774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64" name="圖片 10" descr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687" y="6340561"/>
            <a:ext cx="667162" cy="205842"/>
          </a:xfrm>
          <a:prstGeom prst="rect">
            <a:avLst/>
          </a:prstGeom>
          <a:ln w="12700">
            <a:miter lim="400000"/>
          </a:ln>
        </p:spPr>
      </p:pic>
      <p:sp>
        <p:nvSpPr>
          <p:cNvPr id="65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6100599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73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74" name="圖片 9" descr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75" name="圖片 10" descr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687" y="6340561"/>
            <a:ext cx="667162" cy="205842"/>
          </a:xfrm>
          <a:prstGeom prst="rect">
            <a:avLst/>
          </a:prstGeom>
          <a:ln w="12700">
            <a:miter lim="400000"/>
          </a:ln>
        </p:spPr>
      </p:pic>
      <p:sp>
        <p:nvSpPr>
          <p:cNvPr id="76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5281542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95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6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8381122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4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05" name="大標題文字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106" name="內文層級一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/>
          </a:p>
        </p:txBody>
      </p:sp>
      <p:sp>
        <p:nvSpPr>
          <p:cNvPr id="107" name="文字版面配置區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lvl="0" indent="0">
              <a:buSzTx/>
              <a:buFontTx/>
              <a:buNone/>
              <a:defRPr sz="1600"/>
            </a:pPr>
            <a:r>
              <a:rPr lang="zh-TW" altLang="en-US"/>
              <a:t>編輯母片文字樣式</a:t>
            </a:r>
          </a:p>
        </p:txBody>
      </p:sp>
      <p:sp>
        <p:nvSpPr>
          <p:cNvPr id="108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6019614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大標題文字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118" name="圖片版面配置區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r>
              <a:rPr lang="zh-TW" altLang="en-US"/>
              <a:t>按一下圖示以新增圖片</a:t>
            </a:r>
            <a:endParaRPr/>
          </a:p>
        </p:txBody>
      </p:sp>
      <p:sp>
        <p:nvSpPr>
          <p:cNvPr id="119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/>
          </a:p>
        </p:txBody>
      </p:sp>
      <p:sp>
        <p:nvSpPr>
          <p:cNvPr id="120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6107722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大標題文字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130" name="內文層級一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/>
          </a:p>
        </p:txBody>
      </p:sp>
      <p:sp>
        <p:nvSpPr>
          <p:cNvPr id="131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449767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0" name="大標題文字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141" name="內文層級一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/>
          </a:p>
        </p:txBody>
      </p:sp>
      <p:sp>
        <p:nvSpPr>
          <p:cNvPr id="142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3925739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圖片 7" descr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大標題文字"/>
          <p:cNvSpPr txBox="1">
            <a:spLocks noGrp="1"/>
          </p:cNvSpPr>
          <p:nvPr>
            <p:ph type="title"/>
          </p:nvPr>
        </p:nvSpPr>
        <p:spPr>
          <a:xfrm>
            <a:off x="838200" y="324675"/>
            <a:ext cx="10515600" cy="618102"/>
          </a:xfrm>
          <a:prstGeom prst="rect">
            <a:avLst/>
          </a:prstGeom>
        </p:spPr>
        <p:txBody>
          <a:bodyPr/>
          <a:lstStyle>
            <a:lvl1pPr algn="ctr">
              <a:defRPr sz="2400" spc="600"/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152" name="等腰三角形 6"/>
          <p:cNvSpPr/>
          <p:nvPr/>
        </p:nvSpPr>
        <p:spPr>
          <a:xfrm flipV="1">
            <a:off x="5737542" y="0"/>
            <a:ext cx="716917" cy="167235"/>
          </a:xfrm>
          <a:prstGeom prst="triangl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3" name="矩形 9"/>
          <p:cNvSpPr/>
          <p:nvPr/>
        </p:nvSpPr>
        <p:spPr>
          <a:xfrm>
            <a:off x="0" y="6769100"/>
            <a:ext cx="12192000" cy="889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54" name="圖片 10" descr="圖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687" y="6340561"/>
            <a:ext cx="667162" cy="205842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067807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age1.png" descr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影像" descr="影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" y="0"/>
            <a:ext cx="12188761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4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1089818" y="6404292"/>
            <a:ext cx="263982" cy="269241"/>
          </a:xfrm>
          <a:prstGeom prst="rect">
            <a:avLst/>
          </a:prstGeom>
        </p:spPr>
        <p:txBody>
          <a:bodyPr/>
          <a:lstStyle>
            <a:lvl1pPr>
              <a:defRPr>
                <a:latin typeface="Trebuchet MS"/>
                <a:ea typeface="Trebuchet MS"/>
                <a:cs typeface="Trebuchet MS"/>
                <a:sym typeface="Trebuchet MS"/>
              </a:defRPr>
            </a:lvl1pPr>
          </a:lstStyle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4062964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9_Placehol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icture Placeholder 8"/>
          <p:cNvSpPr>
            <a:spLocks noGrp="1"/>
          </p:cNvSpPr>
          <p:nvPr>
            <p:ph type="pic" idx="21"/>
          </p:nvPr>
        </p:nvSpPr>
        <p:spPr>
          <a:xfrm>
            <a:off x="0" y="2684836"/>
            <a:ext cx="12195177" cy="41522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9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8462527" y="6217851"/>
            <a:ext cx="275073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0685566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0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-1" y="0"/>
            <a:ext cx="6097589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Picture Placeholder 2"/>
          <p:cNvSpPr>
            <a:spLocks noGrp="1"/>
          </p:cNvSpPr>
          <p:nvPr>
            <p:ph type="pic" sz="half" idx="22"/>
          </p:nvPr>
        </p:nvSpPr>
        <p:spPr>
          <a:xfrm>
            <a:off x="6097589" y="3429000"/>
            <a:ext cx="6097588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6" name="Picture Placeholder 2"/>
          <p:cNvSpPr>
            <a:spLocks noGrp="1"/>
          </p:cNvSpPr>
          <p:nvPr>
            <p:ph type="pic" sz="half" idx="23"/>
          </p:nvPr>
        </p:nvSpPr>
        <p:spPr>
          <a:xfrm>
            <a:off x="6097589" y="0"/>
            <a:ext cx="6097588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7" name="Picture Placeholder 2"/>
          <p:cNvSpPr>
            <a:spLocks noGrp="1"/>
          </p:cNvSpPr>
          <p:nvPr>
            <p:ph type="pic" sz="half" idx="24"/>
          </p:nvPr>
        </p:nvSpPr>
        <p:spPr>
          <a:xfrm>
            <a:off x="0" y="3429000"/>
            <a:ext cx="6097588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8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8462527" y="6217851"/>
            <a:ext cx="275073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9127891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8_Placehol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icture Placeholder 8"/>
          <p:cNvSpPr>
            <a:spLocks noGrp="1"/>
          </p:cNvSpPr>
          <p:nvPr>
            <p:ph type="pic" sz="quarter" idx="21"/>
          </p:nvPr>
        </p:nvSpPr>
        <p:spPr>
          <a:xfrm>
            <a:off x="4917125" y="2418888"/>
            <a:ext cx="2400056" cy="2056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Picture Placeholder 8"/>
          <p:cNvSpPr>
            <a:spLocks noGrp="1"/>
          </p:cNvSpPr>
          <p:nvPr>
            <p:ph type="pic" sz="quarter" idx="22"/>
          </p:nvPr>
        </p:nvSpPr>
        <p:spPr>
          <a:xfrm>
            <a:off x="8256485" y="2418888"/>
            <a:ext cx="2400056" cy="2056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Picture Placeholder 8"/>
          <p:cNvSpPr>
            <a:spLocks noGrp="1"/>
          </p:cNvSpPr>
          <p:nvPr>
            <p:ph type="pic" sz="quarter" idx="23"/>
          </p:nvPr>
        </p:nvSpPr>
        <p:spPr>
          <a:xfrm>
            <a:off x="1577763" y="2418888"/>
            <a:ext cx="2400056" cy="2056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8462527" y="6217851"/>
            <a:ext cx="275073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5747229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49709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3613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1189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61639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11380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1436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89951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40369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05871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899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60709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0361887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8_Placehol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icture Placeholder 8"/>
          <p:cNvSpPr>
            <a:spLocks noGrp="1"/>
          </p:cNvSpPr>
          <p:nvPr>
            <p:ph type="pic" sz="quarter" idx="21"/>
          </p:nvPr>
        </p:nvSpPr>
        <p:spPr>
          <a:xfrm>
            <a:off x="4917125" y="2418888"/>
            <a:ext cx="2400056" cy="2056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5" name="Picture Placeholder 8"/>
          <p:cNvSpPr>
            <a:spLocks noGrp="1"/>
          </p:cNvSpPr>
          <p:nvPr>
            <p:ph type="pic" sz="quarter" idx="22"/>
          </p:nvPr>
        </p:nvSpPr>
        <p:spPr>
          <a:xfrm>
            <a:off x="8256485" y="2418888"/>
            <a:ext cx="2400056" cy="2056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6" name="Picture Placeholder 8"/>
          <p:cNvSpPr>
            <a:spLocks noGrp="1"/>
          </p:cNvSpPr>
          <p:nvPr>
            <p:ph type="pic" sz="quarter" idx="23"/>
          </p:nvPr>
        </p:nvSpPr>
        <p:spPr>
          <a:xfrm>
            <a:off x="1577763" y="2418888"/>
            <a:ext cx="2400056" cy="205647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47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8462527" y="6217851"/>
            <a:ext cx="275073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0063690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9_Placehol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icture Placeholder 8"/>
          <p:cNvSpPr>
            <a:spLocks noGrp="1"/>
          </p:cNvSpPr>
          <p:nvPr>
            <p:ph type="pic" idx="21"/>
          </p:nvPr>
        </p:nvSpPr>
        <p:spPr>
          <a:xfrm>
            <a:off x="0" y="2684836"/>
            <a:ext cx="12195177" cy="41522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9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8462527" y="6217851"/>
            <a:ext cx="275073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6203547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0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-1" y="0"/>
            <a:ext cx="6097589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5" name="Picture Placeholder 2"/>
          <p:cNvSpPr>
            <a:spLocks noGrp="1"/>
          </p:cNvSpPr>
          <p:nvPr>
            <p:ph type="pic" sz="half" idx="22"/>
          </p:nvPr>
        </p:nvSpPr>
        <p:spPr>
          <a:xfrm>
            <a:off x="6097589" y="3429000"/>
            <a:ext cx="6097588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6" name="Picture Placeholder 2"/>
          <p:cNvSpPr>
            <a:spLocks noGrp="1"/>
          </p:cNvSpPr>
          <p:nvPr>
            <p:ph type="pic" sz="half" idx="23"/>
          </p:nvPr>
        </p:nvSpPr>
        <p:spPr>
          <a:xfrm>
            <a:off x="6097589" y="0"/>
            <a:ext cx="6097588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7" name="Picture Placeholder 2"/>
          <p:cNvSpPr>
            <a:spLocks noGrp="1"/>
          </p:cNvSpPr>
          <p:nvPr>
            <p:ph type="pic" sz="half" idx="24"/>
          </p:nvPr>
        </p:nvSpPr>
        <p:spPr>
          <a:xfrm>
            <a:off x="0" y="3429000"/>
            <a:ext cx="6097588" cy="3429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58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8462527" y="6217851"/>
            <a:ext cx="275073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158787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6" descr="圖片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816388" y="166388"/>
            <a:ext cx="1222889" cy="429664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圖片 7" descr="圖片 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等腰三角形 6"/>
          <p:cNvSpPr/>
          <p:nvPr/>
        </p:nvSpPr>
        <p:spPr>
          <a:xfrm flipV="1">
            <a:off x="5737542" y="-8165"/>
            <a:ext cx="716917" cy="167236"/>
          </a:xfrm>
          <a:prstGeom prst="triangle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矩形 7"/>
          <p:cNvSpPr/>
          <p:nvPr/>
        </p:nvSpPr>
        <p:spPr>
          <a:xfrm>
            <a:off x="0" y="6769100"/>
            <a:ext cx="12192000" cy="8890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6" name="圖片 8" descr="圖片 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7687" y="6340561"/>
            <a:ext cx="667162" cy="205842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大標題文字"/>
          <p:cNvSpPr txBox="1">
            <a:spLocks noGrp="1"/>
          </p:cNvSpPr>
          <p:nvPr>
            <p:ph type="title"/>
          </p:nvPr>
        </p:nvSpPr>
        <p:spPr>
          <a:xfrm>
            <a:off x="609600" y="92074"/>
            <a:ext cx="109728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大標題文字</a:t>
            </a:r>
          </a:p>
        </p:txBody>
      </p:sp>
      <p:sp>
        <p:nvSpPr>
          <p:cNvPr id="8" name="內文層級一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9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807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  <p:sldLayoutId id="2147483678" r:id="rId14"/>
  </p:sldLayoutIdLst>
  <p:transition spd="med"/>
  <p:txStyles>
    <p:titleStyle>
      <a:lvl1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eaLnBrk="1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C75E1-7AAB-4998-BA9D-45020C3E0D70}" type="datetimeFigureOut">
              <a:rPr lang="zh-TW" altLang="en-US" smtClean="0"/>
              <a:t>2025/3/18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11C9B-966C-46B3-9429-CFE318641D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3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14.jpe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6.xml"/><Relationship Id="rId1" Type="http://schemas.openxmlformats.org/officeDocument/2006/relationships/video" Target="https://www.youtube.com/embed/6MVM6ivRUi4?feature=oembed" TargetMode="External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video" Target="https://www.youtube.com/embed/uzfdPKOzc-Q?feature=oembed" TargetMode="External"/><Relationship Id="rId1" Type="http://schemas.openxmlformats.org/officeDocument/2006/relationships/video" Target="https://www.youtube.com/embed/8JtY5oEtR0E?feature=oembed" TargetMode="Externa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video" Target="https://www.youtube.com/embed/OvbglHkPF1g?feature=oembed" TargetMode="External"/><Relationship Id="rId1" Type="http://schemas.openxmlformats.org/officeDocument/2006/relationships/video" Target="https://www.youtube.com/embed/qnuvlaSGnDE?feature=oembed" TargetMode="Externa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6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50.png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圖片 3" descr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" y="-10204"/>
            <a:ext cx="12188825" cy="685621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93" name="群組 9"/>
          <p:cNvGrpSpPr/>
          <p:nvPr/>
        </p:nvGrpSpPr>
        <p:grpSpPr>
          <a:xfrm>
            <a:off x="9844193" y="6146052"/>
            <a:ext cx="2367789" cy="406594"/>
            <a:chOff x="0" y="0"/>
            <a:chExt cx="4735575" cy="813187"/>
          </a:xfrm>
        </p:grpSpPr>
        <p:sp>
          <p:nvSpPr>
            <p:cNvPr id="291" name="Rectangle 7"/>
            <p:cNvSpPr/>
            <p:nvPr/>
          </p:nvSpPr>
          <p:spPr>
            <a:xfrm>
              <a:off x="0" y="0"/>
              <a:ext cx="4657725" cy="813187"/>
            </a:xfrm>
            <a:prstGeom prst="rect">
              <a:avLst/>
            </a:prstGeom>
            <a:solidFill>
              <a:srgbClr val="000000"/>
            </a:solidFill>
            <a:ln w="12700" cap="flat">
              <a:noFill/>
              <a:miter lim="400000"/>
            </a:ln>
            <a:effectLst/>
          </p:spPr>
          <p:txBody>
            <a:bodyPr wrap="square" lIns="22860" tIns="22860" rIns="22860" bIns="2286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sz="900"/>
            </a:p>
          </p:txBody>
        </p:sp>
        <p:sp>
          <p:nvSpPr>
            <p:cNvPr id="292" name="TextBox 11"/>
            <p:cNvSpPr txBox="1"/>
            <p:nvPr/>
          </p:nvSpPr>
          <p:spPr>
            <a:xfrm>
              <a:off x="31096" y="125360"/>
              <a:ext cx="4704479" cy="52321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>
              <a:lvl1pPr algn="ctr">
                <a:defRPr sz="2800" spc="1200">
                  <a:solidFill>
                    <a:srgbClr val="FFFFFF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r>
                <a:rPr sz="1400" dirty="0"/>
                <a:t>202</a:t>
              </a:r>
              <a:r>
                <a:rPr lang="en-US" sz="1400" dirty="0"/>
                <a:t>5</a:t>
              </a:r>
              <a:r>
                <a:rPr sz="1400" dirty="0"/>
                <a:t>/</a:t>
              </a:r>
              <a:r>
                <a:rPr lang="en-US" sz="1400" dirty="0"/>
                <a:t>May</a:t>
              </a:r>
              <a:endParaRPr sz="1400" dirty="0"/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1911899" y="1609271"/>
            <a:ext cx="8368202" cy="3639458"/>
            <a:chOff x="3817447" y="3218542"/>
            <a:chExt cx="16736404" cy="7278913"/>
          </a:xfrm>
        </p:grpSpPr>
        <p:sp>
          <p:nvSpPr>
            <p:cNvPr id="288" name="TextBox 5"/>
            <p:cNvSpPr txBox="1"/>
            <p:nvPr/>
          </p:nvSpPr>
          <p:spPr>
            <a:xfrm>
              <a:off x="3817447" y="3218542"/>
              <a:ext cx="16736404" cy="72789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22860" rIns="22860">
              <a:spAutoFit/>
            </a:bodyPr>
            <a:lstStyle/>
            <a:p>
              <a:pPr algn="ctr" defTabSz="685628">
                <a:defRPr sz="11900" b="1" spc="45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pPr>
              <a:r>
                <a:rPr lang="zh-TW" altLang="en-US" sz="5950" b="1" spc="225" dirty="0">
                  <a:solidFill>
                    <a:srgbClr val="FFC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Raleway"/>
                </a:rPr>
                <a:t>產學合作 實習生招募</a:t>
              </a:r>
              <a:endParaRPr lang="en-US" sz="5950" b="1" spc="225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Raleway"/>
              </a:endParaRPr>
            </a:p>
            <a:p>
              <a:pPr algn="ctr" defTabSz="685628">
                <a:defRPr sz="11900" b="1" spc="45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pPr>
              <a:endParaRPr lang="en-US" sz="5950" dirty="0"/>
            </a:p>
            <a:p>
              <a:pPr algn="ctr" defTabSz="685628">
                <a:defRPr sz="11900" b="1" spc="45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pPr>
              <a:endParaRPr lang="en-US" sz="5950" dirty="0"/>
            </a:p>
            <a:p>
              <a:pPr algn="ctr" defTabSz="685628">
                <a:defRPr sz="11900" b="1" spc="45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pPr>
              <a:r>
                <a:rPr sz="2400" dirty="0"/>
                <a:t>Build Your </a:t>
              </a:r>
              <a:r>
                <a:rPr sz="2400" dirty="0">
                  <a:solidFill>
                    <a:srgbClr val="FFC000"/>
                  </a:solidFill>
                </a:rPr>
                <a:t>SPACE</a:t>
              </a:r>
            </a:p>
            <a:p>
              <a:pPr algn="ctr" defTabSz="685628">
                <a:defRPr sz="2000" b="1" spc="450">
                  <a:solidFill>
                    <a:srgbClr val="FFC000"/>
                  </a:solidFill>
                  <a:latin typeface="Raleway"/>
                  <a:ea typeface="Raleway"/>
                  <a:cs typeface="Raleway"/>
                  <a:sym typeface="Raleway"/>
                </a:defRPr>
              </a:pPr>
              <a:endParaRPr sz="400" dirty="0">
                <a:solidFill>
                  <a:srgbClr val="FFC000"/>
                </a:solidFill>
              </a:endParaRPr>
            </a:p>
            <a:p>
              <a:pPr algn="ctr" defTabSz="685628">
                <a:defRPr sz="11900" b="1" spc="450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defRPr>
              </a:pPr>
              <a:r>
                <a:rPr sz="2400" dirty="0"/>
                <a:t> Build Your </a:t>
              </a:r>
              <a:r>
                <a:rPr sz="2400" dirty="0">
                  <a:solidFill>
                    <a:srgbClr val="FFC000"/>
                  </a:solidFill>
                </a:rPr>
                <a:t>BRAND</a:t>
              </a:r>
              <a:r>
                <a:rPr sz="2400" dirty="0"/>
                <a:t> </a:t>
              </a:r>
            </a:p>
          </p:txBody>
        </p:sp>
        <p:sp>
          <p:nvSpPr>
            <p:cNvPr id="2" name="文字方塊 1"/>
            <p:cNvSpPr txBox="1"/>
            <p:nvPr/>
          </p:nvSpPr>
          <p:spPr>
            <a:xfrm>
              <a:off x="6251511" y="5764489"/>
              <a:ext cx="12652310" cy="258532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2860" tIns="22860" rIns="22860" bIns="22860" numCol="1" spcCol="38100" rtlCol="0" anchor="t">
              <a:spAutoFit/>
            </a:bodyPr>
            <a:lstStyle/>
            <a:p>
              <a:pPr algn="ctr" defTabSz="914217" hangingPunct="0">
                <a:lnSpc>
                  <a:spcPct val="150000"/>
                </a:lnSpc>
              </a:pPr>
              <a:r>
                <a:rPr lang="zh-TW" altLang="en-US" sz="27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Lato Light"/>
                </a:rPr>
                <a:t>王一國際展覽室內裝修設計有限公司</a:t>
              </a:r>
              <a:endParaRPr lang="en-US" altLang="zh-TW" sz="27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Lato Light"/>
              </a:endParaRPr>
            </a:p>
            <a:p>
              <a:pPr algn="ctr" defTabSz="914217" hangingPunct="0">
                <a:lnSpc>
                  <a:spcPct val="150000"/>
                </a:lnSpc>
              </a:pPr>
              <a:r>
                <a:rPr lang="zh-TW" altLang="en-US" sz="27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王一互動科技有限公司</a:t>
              </a:r>
              <a:endParaRPr lang="zh-TW" altLang="en-US" sz="27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Lato Light"/>
              </a:endParaRPr>
            </a:p>
          </p:txBody>
        </p:sp>
      </p:grpSp>
      <p:pic>
        <p:nvPicPr>
          <p:cNvPr id="7" name="圖片 6">
            <a:extLst>
              <a:ext uri="{FF2B5EF4-FFF2-40B4-BE49-F238E27FC236}">
                <a16:creationId xmlns:a16="http://schemas.microsoft.com/office/drawing/2014/main" id="{C2B11885-700E-BE66-B7A4-30073D08AD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1658" y="172612"/>
            <a:ext cx="776642" cy="72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8840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1" name="圖片 28" descr="圖片 28"/>
          <p:cNvPicPr>
            <a:picLocks noChangeAspect="1"/>
          </p:cNvPicPr>
          <p:nvPr/>
        </p:nvPicPr>
        <p:blipFill>
          <a:blip r:embed="rId2"/>
          <a:srcRect r="4471"/>
          <a:stretch>
            <a:fillRect/>
          </a:stretch>
        </p:blipFill>
        <p:spPr>
          <a:xfrm>
            <a:off x="3175" y="3442983"/>
            <a:ext cx="6076336" cy="3408007"/>
          </a:xfrm>
          <a:prstGeom prst="rect">
            <a:avLst/>
          </a:prstGeom>
          <a:ln w="12700">
            <a:miter lim="400000"/>
          </a:ln>
          <a:effectLst>
            <a:outerShdw blurRad="292100" dist="38100" dir="2700000" rotWithShape="0">
              <a:srgbClr val="333333">
                <a:alpha val="20000"/>
              </a:srgbClr>
            </a:outerShdw>
          </a:effectLst>
        </p:spPr>
      </p:pic>
      <p:pic>
        <p:nvPicPr>
          <p:cNvPr id="342" name="圖片 27" descr="圖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589" y="3431456"/>
            <a:ext cx="6094413" cy="3419533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圖片 26" descr="圖片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" y="-813"/>
            <a:ext cx="6094413" cy="34437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圖片 23" descr="圖片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7588" y="-1"/>
            <a:ext cx="6094414" cy="3429239"/>
          </a:xfrm>
          <a:prstGeom prst="rect">
            <a:avLst/>
          </a:prstGeom>
          <a:ln w="12700">
            <a:miter lim="400000"/>
          </a:ln>
        </p:spPr>
      </p:pic>
      <p:sp>
        <p:nvSpPr>
          <p:cNvPr id="345" name="Rectangle 12"/>
          <p:cNvSpPr/>
          <p:nvPr/>
        </p:nvSpPr>
        <p:spPr>
          <a:xfrm>
            <a:off x="3173" y="3420354"/>
            <a:ext cx="6094415" cy="3429001"/>
          </a:xfrm>
          <a:prstGeom prst="rect">
            <a:avLst/>
          </a:prstGeom>
          <a:solidFill>
            <a:srgbClr val="000000">
              <a:alpha val="51000"/>
            </a:srgbClr>
          </a:solidFill>
          <a:ln w="12700">
            <a:miter lim="400000"/>
          </a:ln>
        </p:spPr>
        <p:txBody>
          <a:bodyPr lIns="22860" rIns="22860" anchor="ctr"/>
          <a:lstStyle/>
          <a:p>
            <a:pPr algn="ctr">
              <a:defRPr>
                <a:solidFill>
                  <a:srgbClr val="FFFFFF"/>
                </a:solidFill>
                <a:latin typeface="Steelfish"/>
                <a:ea typeface="Steelfish"/>
                <a:cs typeface="Steelfish"/>
                <a:sym typeface="Steelfish"/>
              </a:defRPr>
            </a:pPr>
            <a:endParaRPr sz="900"/>
          </a:p>
        </p:txBody>
      </p:sp>
      <p:sp>
        <p:nvSpPr>
          <p:cNvPr id="346" name="Rectangle 11"/>
          <p:cNvSpPr/>
          <p:nvPr/>
        </p:nvSpPr>
        <p:spPr>
          <a:xfrm>
            <a:off x="6097586" y="-8647"/>
            <a:ext cx="6094414" cy="3429001"/>
          </a:xfrm>
          <a:prstGeom prst="rect">
            <a:avLst/>
          </a:prstGeom>
          <a:solidFill>
            <a:srgbClr val="000000">
              <a:alpha val="51000"/>
            </a:srgbClr>
          </a:solidFill>
          <a:ln w="12700">
            <a:miter lim="400000"/>
          </a:ln>
        </p:spPr>
        <p:txBody>
          <a:bodyPr lIns="22860" rIns="2286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900"/>
          </a:p>
        </p:txBody>
      </p:sp>
      <p:sp>
        <p:nvSpPr>
          <p:cNvPr id="347" name="Rectangle 10"/>
          <p:cNvSpPr/>
          <p:nvPr/>
        </p:nvSpPr>
        <p:spPr>
          <a:xfrm>
            <a:off x="3175" y="10066"/>
            <a:ext cx="6094415" cy="3429001"/>
          </a:xfrm>
          <a:prstGeom prst="rect">
            <a:avLst/>
          </a:prstGeom>
          <a:solidFill>
            <a:srgbClr val="000000">
              <a:alpha val="51000"/>
            </a:srgbClr>
          </a:solidFill>
          <a:ln w="12700">
            <a:miter lim="400000"/>
          </a:ln>
        </p:spPr>
        <p:txBody>
          <a:bodyPr lIns="22860" rIns="22860" anchor="ctr"/>
          <a:lstStyle/>
          <a:p>
            <a:pPr algn="ctr">
              <a:defRPr>
                <a:solidFill>
                  <a:srgbClr val="FFFFFF"/>
                </a:solidFill>
                <a:latin typeface="Steelfish"/>
                <a:ea typeface="Steelfish"/>
                <a:cs typeface="Steelfish"/>
                <a:sym typeface="Steelfish"/>
              </a:defRPr>
            </a:pPr>
            <a:endParaRPr sz="900"/>
          </a:p>
        </p:txBody>
      </p:sp>
      <p:sp>
        <p:nvSpPr>
          <p:cNvPr id="348" name="Rectangle 13"/>
          <p:cNvSpPr/>
          <p:nvPr/>
        </p:nvSpPr>
        <p:spPr>
          <a:xfrm>
            <a:off x="6097589" y="3421988"/>
            <a:ext cx="6094414" cy="3429001"/>
          </a:xfrm>
          <a:prstGeom prst="rect">
            <a:avLst/>
          </a:prstGeom>
          <a:solidFill>
            <a:srgbClr val="000000">
              <a:alpha val="51000"/>
            </a:srgbClr>
          </a:solidFill>
          <a:ln w="12700">
            <a:miter lim="400000"/>
          </a:ln>
        </p:spPr>
        <p:txBody>
          <a:bodyPr lIns="22860" rIns="2286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900"/>
          </a:p>
        </p:txBody>
      </p:sp>
      <p:sp>
        <p:nvSpPr>
          <p:cNvPr id="349" name="TextBox 14"/>
          <p:cNvSpPr txBox="1"/>
          <p:nvPr/>
        </p:nvSpPr>
        <p:spPr>
          <a:xfrm>
            <a:off x="1652581" y="1194657"/>
            <a:ext cx="2766813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" rIns="22860">
            <a:spAutoFit/>
          </a:bodyPr>
          <a:lstStyle>
            <a:lvl1pPr algn="ctr">
              <a:defRPr sz="4400" b="1" spc="600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sz="2200" dirty="0" err="1"/>
              <a:t>展覽空間設計</a:t>
            </a:r>
            <a:endParaRPr sz="2200" dirty="0"/>
          </a:p>
        </p:txBody>
      </p:sp>
      <p:sp>
        <p:nvSpPr>
          <p:cNvPr id="350" name="TextBox 15"/>
          <p:cNvSpPr txBox="1"/>
          <p:nvPr/>
        </p:nvSpPr>
        <p:spPr>
          <a:xfrm>
            <a:off x="1342585" y="1713687"/>
            <a:ext cx="3650781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" rIns="22860">
            <a:spAutoFit/>
          </a:bodyPr>
          <a:lstStyle/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跨足國內</a:t>
            </a:r>
            <a:r>
              <a:rPr sz="1600" dirty="0"/>
              <a:t>/</a:t>
            </a:r>
            <a:r>
              <a:rPr sz="1600" dirty="0" err="1"/>
              <a:t>外多種大型專業展覽</a:t>
            </a:r>
            <a:endParaRPr sz="1600" dirty="0"/>
          </a:p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因應主題館</a:t>
            </a:r>
            <a:r>
              <a:rPr sz="1600" dirty="0"/>
              <a:t>/</a:t>
            </a:r>
            <a:r>
              <a:rPr sz="1600" dirty="0" err="1"/>
              <a:t>客製化攤位展示需求設計</a:t>
            </a:r>
            <a:endParaRPr sz="1600" dirty="0"/>
          </a:p>
        </p:txBody>
      </p:sp>
      <p:sp>
        <p:nvSpPr>
          <p:cNvPr id="351" name="TextBox 17"/>
          <p:cNvSpPr txBox="1"/>
          <p:nvPr/>
        </p:nvSpPr>
        <p:spPr>
          <a:xfrm>
            <a:off x="7775781" y="1194657"/>
            <a:ext cx="2984368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60" rIns="22860">
            <a:spAutoFit/>
          </a:bodyPr>
          <a:lstStyle/>
          <a:p>
            <a:pPr algn="ctr">
              <a:defRPr sz="4400" b="1" spc="600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2200" dirty="0" err="1"/>
              <a:t>室內空間</a:t>
            </a:r>
            <a:r>
              <a:rPr sz="2200" dirty="0"/>
              <a:t>/</a:t>
            </a:r>
            <a:r>
              <a:rPr sz="2200" dirty="0" err="1"/>
              <a:t>快閃店</a:t>
            </a:r>
            <a:endParaRPr sz="2200" dirty="0"/>
          </a:p>
        </p:txBody>
      </p:sp>
      <p:sp>
        <p:nvSpPr>
          <p:cNvPr id="352" name="TextBox 18"/>
          <p:cNvSpPr txBox="1"/>
          <p:nvPr/>
        </p:nvSpPr>
        <p:spPr>
          <a:xfrm>
            <a:off x="7435070" y="1713687"/>
            <a:ext cx="3650781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" rIns="22860">
            <a:spAutoFit/>
          </a:bodyPr>
          <a:lstStyle/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突破既有想像，結合創意與需求</a:t>
            </a:r>
            <a:endParaRPr sz="1600" dirty="0"/>
          </a:p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打造出多變空間風格與情境</a:t>
            </a:r>
            <a:endParaRPr sz="1600" dirty="0"/>
          </a:p>
        </p:txBody>
      </p:sp>
      <p:sp>
        <p:nvSpPr>
          <p:cNvPr id="353" name="TextBox 19"/>
          <p:cNvSpPr txBox="1"/>
          <p:nvPr/>
        </p:nvSpPr>
        <p:spPr>
          <a:xfrm>
            <a:off x="1445913" y="4573858"/>
            <a:ext cx="3545525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60" rIns="22860">
            <a:spAutoFit/>
          </a:bodyPr>
          <a:lstStyle>
            <a:lvl1pPr algn="ctr">
              <a:defRPr sz="4400" b="1" spc="600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sz="2200" dirty="0" err="1"/>
              <a:t>新型態線上虛擬展示</a:t>
            </a:r>
            <a:endParaRPr sz="2200" dirty="0"/>
          </a:p>
        </p:txBody>
      </p:sp>
      <p:sp>
        <p:nvSpPr>
          <p:cNvPr id="354" name="TextBox 20"/>
          <p:cNvSpPr txBox="1"/>
          <p:nvPr/>
        </p:nvSpPr>
        <p:spPr>
          <a:xfrm>
            <a:off x="1091657" y="5092889"/>
            <a:ext cx="4152637" cy="12003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" rIns="22860">
            <a:spAutoFit/>
          </a:bodyPr>
          <a:lstStyle/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/>
              <a:t>專屬3D線上展覽平台，最真實的遠距觀展體驗，整合線上會議、論壇、會員集客功能，</a:t>
            </a:r>
          </a:p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讓品牌輕鬆被看見</a:t>
            </a:r>
            <a:r>
              <a:rPr sz="1600" dirty="0"/>
              <a:t>。</a:t>
            </a:r>
          </a:p>
        </p:txBody>
      </p:sp>
      <p:sp>
        <p:nvSpPr>
          <p:cNvPr id="355" name="TextBox 21"/>
          <p:cNvSpPr txBox="1"/>
          <p:nvPr/>
        </p:nvSpPr>
        <p:spPr>
          <a:xfrm>
            <a:off x="8077637" y="4573858"/>
            <a:ext cx="2480493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60" rIns="22860">
            <a:spAutoFit/>
          </a:bodyPr>
          <a:lstStyle>
            <a:lvl1pPr algn="ctr">
              <a:defRPr sz="4400" b="1" spc="600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sz="2200" dirty="0" err="1"/>
              <a:t>數位互動科技</a:t>
            </a:r>
            <a:endParaRPr sz="2200" dirty="0"/>
          </a:p>
        </p:txBody>
      </p:sp>
      <p:sp>
        <p:nvSpPr>
          <p:cNvPr id="356" name="TextBox 22"/>
          <p:cNvSpPr txBox="1"/>
          <p:nvPr/>
        </p:nvSpPr>
        <p:spPr>
          <a:xfrm>
            <a:off x="7435070" y="5092889"/>
            <a:ext cx="3650781" cy="12003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" rIns="22860">
            <a:spAutoFit/>
          </a:bodyPr>
          <a:lstStyle/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為客戶量身打造獨家互動體驗</a:t>
            </a:r>
            <a:endParaRPr sz="1600" dirty="0"/>
          </a:p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包含</a:t>
            </a:r>
            <a:r>
              <a:rPr sz="1600" dirty="0"/>
              <a:t> </a:t>
            </a:r>
            <a:r>
              <a:rPr sz="1600" dirty="0" err="1"/>
              <a:t>AR擴增實境、VR虛擬實境</a:t>
            </a:r>
            <a:r>
              <a:rPr sz="1600" dirty="0"/>
              <a:t>、</a:t>
            </a:r>
          </a:p>
          <a:p>
            <a:pPr algn="ctr">
              <a:lnSpc>
                <a:spcPct val="150000"/>
              </a:lnSpc>
              <a:defRPr sz="3200" b="1">
                <a:solidFill>
                  <a:srgbClr val="FFFFF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投影及其他多元互動科技</a:t>
            </a:r>
            <a:endParaRPr sz="1600" dirty="0"/>
          </a:p>
        </p:txBody>
      </p:sp>
    </p:spTree>
    <p:extLst>
      <p:ext uri="{BB962C8B-B14F-4D97-AF65-F5344CB8AC3E}">
        <p14:creationId xmlns:p14="http://schemas.microsoft.com/office/powerpoint/2010/main" val="1219225555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9" name="群組 62"/>
          <p:cNvGrpSpPr/>
          <p:nvPr/>
        </p:nvGrpSpPr>
        <p:grpSpPr>
          <a:xfrm>
            <a:off x="3175" y="3142048"/>
            <a:ext cx="12207877" cy="3292240"/>
            <a:chOff x="0" y="0"/>
            <a:chExt cx="24415752" cy="6584478"/>
          </a:xfrm>
        </p:grpSpPr>
        <p:pic>
          <p:nvPicPr>
            <p:cNvPr id="312" name="圖片 16" descr="圖片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62714" y="3232769"/>
              <a:ext cx="5324018" cy="3333038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</p:pic>
        <p:grpSp>
          <p:nvGrpSpPr>
            <p:cNvPr id="315" name="圖片 17"/>
            <p:cNvGrpSpPr/>
            <p:nvPr/>
          </p:nvGrpSpPr>
          <p:grpSpPr>
            <a:xfrm>
              <a:off x="-1" y="1"/>
              <a:ext cx="7843368" cy="6584478"/>
              <a:chOff x="0" y="0"/>
              <a:chExt cx="7843366" cy="6584477"/>
            </a:xfrm>
          </p:grpSpPr>
          <p:sp>
            <p:nvSpPr>
              <p:cNvPr id="313" name="矩形"/>
              <p:cNvSpPr/>
              <p:nvPr/>
            </p:nvSpPr>
            <p:spPr>
              <a:xfrm>
                <a:off x="0" y="0"/>
                <a:ext cx="7843367" cy="6584478"/>
              </a:xfrm>
              <a:prstGeom prst="rect">
                <a:avLst/>
              </a:prstGeom>
              <a:solidFill>
                <a:srgbClr val="EDEDE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22860" tIns="22860" rIns="22860" bIns="22860" numCol="1" anchor="ctr">
                <a:noAutofit/>
              </a:bodyPr>
              <a:lstStyle/>
              <a:p>
                <a:endParaRPr sz="900"/>
              </a:p>
            </p:txBody>
          </p:sp>
          <p:pic>
            <p:nvPicPr>
              <p:cNvPr id="314" name="image21.jpeg" descr="image21.jpeg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0"/>
                <a:ext cx="7843367" cy="6584478"/>
              </a:xfrm>
              <a:prstGeom prst="rect">
                <a:avLst/>
              </a:prstGeom>
              <a:ln w="28575" cap="sq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dist="18000" dir="5400000" rotWithShape="0">
                  <a:srgbClr val="000000">
                    <a:alpha val="40000"/>
                  </a:srgbClr>
                </a:outerShdw>
              </a:effectLst>
            </p:spPr>
          </p:pic>
        </p:grpSp>
        <p:pic>
          <p:nvPicPr>
            <p:cNvPr id="316" name="圖片 18" descr="圖片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93438" y="0"/>
              <a:ext cx="11184212" cy="6565808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38100" dir="2700000" rotWithShape="0">
                <a:srgbClr val="000000">
                  <a:alpha val="40000"/>
                </a:srgbClr>
              </a:outerShdw>
            </a:effectLst>
          </p:spPr>
        </p:pic>
        <p:pic>
          <p:nvPicPr>
            <p:cNvPr id="317" name="圖片 19" descr="圖片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62714" y="1"/>
              <a:ext cx="5330725" cy="329162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18" name="Rectangle 13"/>
            <p:cNvSpPr/>
            <p:nvPr/>
          </p:nvSpPr>
          <p:spPr>
            <a:xfrm>
              <a:off x="0" y="1"/>
              <a:ext cx="24415752" cy="6584478"/>
            </a:xfrm>
            <a:prstGeom prst="rect">
              <a:avLst/>
            </a:prstGeom>
            <a:solidFill>
              <a:srgbClr val="000000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22860" tIns="22860" rIns="22860" bIns="2286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sz="900"/>
            </a:p>
          </p:txBody>
        </p:sp>
      </p:grpSp>
      <p:sp>
        <p:nvSpPr>
          <p:cNvPr id="320" name="Rectangle 10"/>
          <p:cNvSpPr/>
          <p:nvPr/>
        </p:nvSpPr>
        <p:spPr>
          <a:xfrm rot="16200000" flipH="1">
            <a:off x="-403158" y="994326"/>
            <a:ext cx="4851784" cy="2863132"/>
          </a:xfrm>
          <a:prstGeom prst="rect">
            <a:avLst/>
          </a:prstGeom>
          <a:solidFill>
            <a:srgbClr val="FFB718"/>
          </a:solidFill>
          <a:ln w="12700">
            <a:miter lim="400000"/>
          </a:ln>
        </p:spPr>
        <p:txBody>
          <a:bodyPr lIns="22860" rIns="22860" anchor="ctr"/>
          <a:lstStyle/>
          <a:p>
            <a:pPr algn="ctr">
              <a:defRPr sz="3200">
                <a:solidFill>
                  <a:srgbClr val="FFFFFF"/>
                </a:solidFill>
              </a:defRPr>
            </a:pPr>
            <a:endParaRPr sz="1600"/>
          </a:p>
        </p:txBody>
      </p:sp>
      <p:sp>
        <p:nvSpPr>
          <p:cNvPr id="321" name="TextBox 5"/>
          <p:cNvSpPr txBox="1"/>
          <p:nvPr/>
        </p:nvSpPr>
        <p:spPr>
          <a:xfrm>
            <a:off x="711589" y="846405"/>
            <a:ext cx="2727326" cy="5078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60" rIns="22860">
            <a:spAutoFit/>
          </a:bodyPr>
          <a:lstStyle>
            <a:lvl1pPr>
              <a:defRPr sz="5400" b="1" spc="600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sz="2700" dirty="0"/>
              <a:t>Our Clients</a:t>
            </a:r>
          </a:p>
        </p:txBody>
      </p:sp>
      <p:sp>
        <p:nvSpPr>
          <p:cNvPr id="322" name="TextBox 7"/>
          <p:cNvSpPr txBox="1"/>
          <p:nvPr/>
        </p:nvSpPr>
        <p:spPr>
          <a:xfrm>
            <a:off x="725907" y="1848190"/>
            <a:ext cx="2715208" cy="25853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" rIns="22860">
            <a:spAutoFit/>
          </a:bodyPr>
          <a:lstStyle/>
          <a:p>
            <a:pPr>
              <a:lnSpc>
                <a:spcPct val="150000"/>
              </a:lnSpc>
              <a:defRPr sz="3200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客戶類型涵蓋</a:t>
            </a:r>
            <a:r>
              <a:rPr sz="1600" dirty="0"/>
              <a:t> </a:t>
            </a:r>
          </a:p>
          <a:p>
            <a:pPr marL="228600" indent="-228600">
              <a:lnSpc>
                <a:spcPct val="150000"/>
              </a:lnSpc>
              <a:buSzPct val="100000"/>
              <a:buChar char="➢"/>
              <a:defRPr sz="3200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政府機關長期配合</a:t>
            </a:r>
            <a:endParaRPr sz="1600" dirty="0"/>
          </a:p>
          <a:p>
            <a:pPr marL="228600" indent="-228600">
              <a:lnSpc>
                <a:spcPct val="150000"/>
              </a:lnSpc>
              <a:buSzPct val="100000"/>
              <a:buChar char="➢"/>
              <a:defRPr sz="3200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1600" dirty="0" err="1"/>
              <a:t>台灣前百大企業</a:t>
            </a:r>
            <a:br>
              <a:rPr sz="1600" dirty="0"/>
            </a:br>
            <a:endParaRPr sz="1600" dirty="0"/>
          </a:p>
          <a:p>
            <a:pPr>
              <a:lnSpc>
                <a:spcPct val="150000"/>
              </a:lnSpc>
              <a:defRPr sz="4400" b="1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2200" dirty="0" err="1"/>
              <a:t>豐富多元的專案經歷</a:t>
            </a:r>
            <a:endParaRPr sz="2200" dirty="0"/>
          </a:p>
          <a:p>
            <a:pPr>
              <a:lnSpc>
                <a:spcPct val="150000"/>
              </a:lnSpc>
              <a:defRPr sz="4400" b="1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2200" dirty="0" err="1"/>
              <a:t>提供全方位行銷服務</a:t>
            </a:r>
            <a:endParaRPr sz="2200" dirty="0"/>
          </a:p>
        </p:txBody>
      </p:sp>
      <p:sp>
        <p:nvSpPr>
          <p:cNvPr id="323" name="直線接點 25"/>
          <p:cNvSpPr/>
          <p:nvPr/>
        </p:nvSpPr>
        <p:spPr>
          <a:xfrm>
            <a:off x="794063" y="1399015"/>
            <a:ext cx="2240689" cy="1"/>
          </a:xfrm>
          <a:prstGeom prst="line">
            <a:avLst/>
          </a:prstGeom>
          <a:ln w="57150">
            <a:solidFill>
              <a:srgbClr val="000000"/>
            </a:solidFill>
            <a:miter/>
          </a:ln>
        </p:spPr>
        <p:txBody>
          <a:bodyPr lIns="22860" rIns="22860"/>
          <a:lstStyle/>
          <a:p>
            <a:endParaRPr sz="900"/>
          </a:p>
        </p:txBody>
      </p:sp>
      <p:pic>
        <p:nvPicPr>
          <p:cNvPr id="324" name="內容版面配置區 16" descr="內容版面配置區 16"/>
          <p:cNvPicPr>
            <a:picLocks noChangeAspect="1"/>
          </p:cNvPicPr>
          <p:nvPr/>
        </p:nvPicPr>
        <p:blipFill>
          <a:blip r:embed="rId7"/>
          <a:srcRect b="31482"/>
          <a:stretch>
            <a:fillRect/>
          </a:stretch>
        </p:blipFill>
        <p:spPr>
          <a:xfrm>
            <a:off x="4545678" y="353799"/>
            <a:ext cx="6746166" cy="137883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34" name="群組 56"/>
          <p:cNvGrpSpPr/>
          <p:nvPr/>
        </p:nvGrpSpPr>
        <p:grpSpPr>
          <a:xfrm>
            <a:off x="4768645" y="1685818"/>
            <a:ext cx="6300232" cy="1164446"/>
            <a:chOff x="0" y="0"/>
            <a:chExt cx="12600461" cy="2328891"/>
          </a:xfrm>
        </p:grpSpPr>
        <p:pic>
          <p:nvPicPr>
            <p:cNvPr id="325" name="圖片 42" descr="圖片 42"/>
            <p:cNvPicPr>
              <a:picLocks noChangeAspect="1"/>
            </p:cNvPicPr>
            <p:nvPr/>
          </p:nvPicPr>
          <p:blipFill>
            <a:blip r:embed="rId8"/>
            <a:srcRect t="35408" r="84176" b="52162"/>
            <a:stretch>
              <a:fillRect/>
            </a:stretch>
          </p:blipFill>
          <p:spPr>
            <a:xfrm>
              <a:off x="2987524" y="1189494"/>
              <a:ext cx="2287983" cy="113939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26" name="圖片 43" descr="圖片 43"/>
            <p:cNvPicPr>
              <a:picLocks noChangeAspect="1"/>
            </p:cNvPicPr>
            <p:nvPr/>
          </p:nvPicPr>
          <p:blipFill>
            <a:blip r:embed="rId9"/>
            <a:srcRect l="15372" t="32609" r="67221" b="52161"/>
            <a:stretch>
              <a:fillRect/>
            </a:stretch>
          </p:blipFill>
          <p:spPr>
            <a:xfrm>
              <a:off x="-1" y="1017044"/>
              <a:ext cx="2268713" cy="125839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27" name="圖片 44" descr="圖片 44"/>
            <p:cNvPicPr>
              <a:picLocks noChangeAspect="1"/>
            </p:cNvPicPr>
            <p:nvPr/>
          </p:nvPicPr>
          <p:blipFill>
            <a:blip r:embed="rId10"/>
            <a:srcRect l="60572" t="49322" r="23603" b="38247"/>
            <a:stretch>
              <a:fillRect/>
            </a:stretch>
          </p:blipFill>
          <p:spPr>
            <a:xfrm>
              <a:off x="8072527" y="0"/>
              <a:ext cx="2036142" cy="101398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28" name="圖片 46" descr="圖片 46"/>
            <p:cNvPicPr>
              <a:picLocks noChangeAspect="1"/>
            </p:cNvPicPr>
            <p:nvPr/>
          </p:nvPicPr>
          <p:blipFill>
            <a:blip r:embed="rId10"/>
            <a:srcRect l="22465" t="76594" r="68240" b="10976"/>
            <a:stretch>
              <a:fillRect/>
            </a:stretch>
          </p:blipFill>
          <p:spPr>
            <a:xfrm>
              <a:off x="5934446" y="1189494"/>
              <a:ext cx="1195982" cy="101398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29" name="圖片 49" descr="圖片 49"/>
            <p:cNvPicPr>
              <a:picLocks noChangeAspect="1"/>
            </p:cNvPicPr>
            <p:nvPr/>
          </p:nvPicPr>
          <p:blipFill>
            <a:blip r:embed="rId11"/>
            <a:srcRect l="82133" t="67950" r="2493" b="10706"/>
            <a:stretch>
              <a:fillRect/>
            </a:stretch>
          </p:blipFill>
          <p:spPr>
            <a:xfrm>
              <a:off x="2987523" y="81655"/>
              <a:ext cx="2113372" cy="9241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0" name="圖片 52" descr="圖片 52"/>
            <p:cNvPicPr>
              <a:picLocks noChangeAspect="1"/>
            </p:cNvPicPr>
            <p:nvPr/>
          </p:nvPicPr>
          <p:blipFill>
            <a:blip r:embed="rId12"/>
            <a:srcRect t="74025" r="74752"/>
            <a:stretch>
              <a:fillRect/>
            </a:stretch>
          </p:blipFill>
          <p:spPr>
            <a:xfrm>
              <a:off x="174493" y="229470"/>
              <a:ext cx="2287983" cy="670896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63500" rotWithShape="0">
                <a:srgbClr val="000000">
                  <a:alpha val="40000"/>
                </a:srgbClr>
              </a:outerShdw>
            </a:effectLst>
          </p:spPr>
        </p:pic>
        <p:pic>
          <p:nvPicPr>
            <p:cNvPr id="331" name="圖片 53" descr="圖片 53"/>
            <p:cNvPicPr>
              <a:picLocks noChangeAspect="1"/>
            </p:cNvPicPr>
            <p:nvPr/>
          </p:nvPicPr>
          <p:blipFill>
            <a:blip r:embed="rId13"/>
            <a:srcRect l="7915" t="61302" r="79900" b="30087"/>
            <a:stretch>
              <a:fillRect/>
            </a:stretch>
          </p:blipFill>
          <p:spPr>
            <a:xfrm>
              <a:off x="10633033" y="201699"/>
              <a:ext cx="1967429" cy="7264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2" name="圖片 54" descr="圖片 54"/>
            <p:cNvPicPr>
              <a:picLocks noChangeAspect="1"/>
            </p:cNvPicPr>
            <p:nvPr/>
          </p:nvPicPr>
          <p:blipFill>
            <a:blip r:embed="rId13"/>
            <a:srcRect l="82618" t="24015" r="11271" b="61992"/>
            <a:stretch>
              <a:fillRect/>
            </a:stretch>
          </p:blipFill>
          <p:spPr>
            <a:xfrm>
              <a:off x="8604841" y="1148435"/>
              <a:ext cx="986503" cy="118045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3" name="圖片 55" descr="圖片 55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625944" y="343532"/>
              <a:ext cx="1922218" cy="40039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36" name="圖片 60" descr="圖片 6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108710" y="6471803"/>
            <a:ext cx="901460" cy="316729"/>
          </a:xfrm>
          <a:prstGeom prst="rect">
            <a:avLst/>
          </a:prstGeom>
          <a:ln w="12700">
            <a:miter lim="400000"/>
          </a:ln>
        </p:spPr>
      </p:pic>
      <p:pic>
        <p:nvPicPr>
          <p:cNvPr id="337" name="圖片 1" descr="圖片 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998527" y="2402588"/>
            <a:ext cx="1070350" cy="30987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3066059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695859" y="362880"/>
            <a:ext cx="11287199" cy="1261407"/>
            <a:chOff x="1618953" y="1237881"/>
            <a:chExt cx="21147202" cy="2522814"/>
          </a:xfrm>
        </p:grpSpPr>
        <p:sp>
          <p:nvSpPr>
            <p:cNvPr id="392" name="TextBox 31"/>
            <p:cNvSpPr txBox="1"/>
            <p:nvPr/>
          </p:nvSpPr>
          <p:spPr>
            <a:xfrm>
              <a:off x="4679349" y="2283367"/>
              <a:ext cx="15018958" cy="14773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22860" rIns="22860">
              <a:spAutoFit/>
            </a:bodyPr>
            <a:lstStyle/>
            <a:p>
              <a:pPr algn="ctr">
                <a:lnSpc>
                  <a:spcPct val="150000"/>
                </a:lnSpc>
                <a:defRPr sz="2400" spc="300"/>
              </a:pPr>
              <a:r>
                <a:rPr sz="1200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全球各大城市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sz="1200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每年設計並且執行的展覽案量將近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sz="1400" b="1" u="sng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400  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場 </a:t>
              </a:r>
            </a:p>
            <a:p>
              <a:pPr algn="ctr">
                <a:lnSpc>
                  <a:spcPct val="150000"/>
                </a:lnSpc>
                <a:defRPr sz="2400" spc="300"/>
              </a:pPr>
              <a:r>
                <a:rPr sz="1200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每年參與美國專業型展會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sz="1200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工業、科技及機械類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 </a:t>
              </a:r>
              <a:r>
                <a:rPr sz="1200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超過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sz="1400" b="1" u="sng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20    </a:t>
              </a:r>
              <a:r>
                <a:rPr sz="12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場</a:t>
              </a:r>
            </a:p>
          </p:txBody>
        </p:sp>
        <p:sp>
          <p:nvSpPr>
            <p:cNvPr id="393" name="TextBox 35"/>
            <p:cNvSpPr txBox="1"/>
            <p:nvPr/>
          </p:nvSpPr>
          <p:spPr>
            <a:xfrm>
              <a:off x="1618953" y="1237881"/>
              <a:ext cx="21147202" cy="12003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22860" rIns="22860">
              <a:spAutoFit/>
            </a:bodyPr>
            <a:lstStyle>
              <a:lvl1pPr algn="ctr">
                <a:defRPr sz="6600" spc="600">
                  <a:solidFill>
                    <a:srgbClr val="000000"/>
                  </a:solidFill>
                  <a:latin typeface="Oswald"/>
                  <a:ea typeface="Oswald"/>
                  <a:cs typeface="Oswald"/>
                  <a:sym typeface="Oswald"/>
                </a:defRPr>
              </a:lvl1pPr>
            </a:lstStyle>
            <a:p>
              <a:r>
                <a:rPr lang="zh-TW" altLang="en-US" sz="33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涵蓋</a:t>
              </a:r>
              <a:r>
                <a:rPr sz="33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各</a:t>
              </a:r>
              <a:r>
                <a:rPr lang="zh-TW" altLang="en-US" sz="33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</a:t>
              </a:r>
              <a:r>
                <a:rPr sz="3300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產業，國際級專業諮詢及服務建議</a:t>
              </a:r>
              <a:endParaRPr sz="33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800" name="群組 33"/>
          <p:cNvGrpSpPr/>
          <p:nvPr/>
        </p:nvGrpSpPr>
        <p:grpSpPr>
          <a:xfrm>
            <a:off x="1533220" y="1826296"/>
            <a:ext cx="10198716" cy="5011132"/>
            <a:chOff x="-1" y="0"/>
            <a:chExt cx="20397430" cy="10022263"/>
          </a:xfrm>
        </p:grpSpPr>
        <p:grpSp>
          <p:nvGrpSpPr>
            <p:cNvPr id="791" name="Group 1"/>
            <p:cNvGrpSpPr/>
            <p:nvPr/>
          </p:nvGrpSpPr>
          <p:grpSpPr>
            <a:xfrm>
              <a:off x="-1" y="0"/>
              <a:ext cx="18808942" cy="10022263"/>
              <a:chOff x="0" y="0"/>
              <a:chExt cx="18808940" cy="10022262"/>
            </a:xfrm>
          </p:grpSpPr>
          <p:sp>
            <p:nvSpPr>
              <p:cNvPr id="394" name="Freeform 781"/>
              <p:cNvSpPr/>
              <p:nvPr/>
            </p:nvSpPr>
            <p:spPr>
              <a:xfrm>
                <a:off x="6721044" y="46471"/>
                <a:ext cx="97308" cy="400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600" extrusionOk="0">
                    <a:moveTo>
                      <a:pt x="9600" y="16200"/>
                    </a:moveTo>
                    <a:cubicBezTo>
                      <a:pt x="9600" y="16200"/>
                      <a:pt x="2400" y="10800"/>
                      <a:pt x="2400" y="10800"/>
                    </a:cubicBezTo>
                    <a:cubicBezTo>
                      <a:pt x="2400" y="10800"/>
                      <a:pt x="9600" y="10800"/>
                      <a:pt x="12000" y="10800"/>
                    </a:cubicBezTo>
                    <a:cubicBezTo>
                      <a:pt x="7200" y="5400"/>
                      <a:pt x="2400" y="10800"/>
                      <a:pt x="0" y="0"/>
                    </a:cubicBezTo>
                    <a:cubicBezTo>
                      <a:pt x="2400" y="5400"/>
                      <a:pt x="19200" y="0"/>
                      <a:pt x="21600" y="10800"/>
                    </a:cubicBezTo>
                    <a:cubicBezTo>
                      <a:pt x="21600" y="10800"/>
                      <a:pt x="14400" y="10800"/>
                      <a:pt x="12000" y="10800"/>
                    </a:cubicBezTo>
                    <a:cubicBezTo>
                      <a:pt x="12000" y="10800"/>
                      <a:pt x="16800" y="21600"/>
                      <a:pt x="9600" y="16200"/>
                    </a:cubicBezTo>
                    <a:cubicBezTo>
                      <a:pt x="7200" y="16200"/>
                      <a:pt x="14400" y="21600"/>
                      <a:pt x="9600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395" name="Freeform 403"/>
              <p:cNvSpPr/>
              <p:nvPr/>
            </p:nvSpPr>
            <p:spPr>
              <a:xfrm>
                <a:off x="14689380" y="7098457"/>
                <a:ext cx="2148975" cy="1731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8" h="21600" extrusionOk="0">
                    <a:moveTo>
                      <a:pt x="10694" y="568"/>
                    </a:moveTo>
                    <a:cubicBezTo>
                      <a:pt x="10482" y="568"/>
                      <a:pt x="10376" y="284"/>
                      <a:pt x="10165" y="284"/>
                    </a:cubicBezTo>
                    <a:cubicBezTo>
                      <a:pt x="10059" y="142"/>
                      <a:pt x="10059" y="284"/>
                      <a:pt x="10165" y="426"/>
                    </a:cubicBezTo>
                    <a:cubicBezTo>
                      <a:pt x="10165" y="568"/>
                      <a:pt x="10376" y="426"/>
                      <a:pt x="10376" y="426"/>
                    </a:cubicBezTo>
                    <a:cubicBezTo>
                      <a:pt x="10482" y="568"/>
                      <a:pt x="10376" y="853"/>
                      <a:pt x="10482" y="853"/>
                    </a:cubicBezTo>
                    <a:cubicBezTo>
                      <a:pt x="10482" y="995"/>
                      <a:pt x="10376" y="995"/>
                      <a:pt x="10271" y="995"/>
                    </a:cubicBezTo>
                    <a:cubicBezTo>
                      <a:pt x="10165" y="1137"/>
                      <a:pt x="10059" y="1137"/>
                      <a:pt x="9953" y="1137"/>
                    </a:cubicBezTo>
                    <a:cubicBezTo>
                      <a:pt x="9741" y="995"/>
                      <a:pt x="9741" y="1137"/>
                      <a:pt x="9529" y="1137"/>
                    </a:cubicBezTo>
                    <a:cubicBezTo>
                      <a:pt x="9212" y="1279"/>
                      <a:pt x="9318" y="1705"/>
                      <a:pt x="9106" y="1847"/>
                    </a:cubicBezTo>
                    <a:cubicBezTo>
                      <a:pt x="8894" y="2132"/>
                      <a:pt x="8788" y="2558"/>
                      <a:pt x="8894" y="2842"/>
                    </a:cubicBezTo>
                    <a:cubicBezTo>
                      <a:pt x="9106" y="3268"/>
                      <a:pt x="8576" y="2984"/>
                      <a:pt x="8471" y="2984"/>
                    </a:cubicBezTo>
                    <a:cubicBezTo>
                      <a:pt x="8365" y="2984"/>
                      <a:pt x="8047" y="3411"/>
                      <a:pt x="8047" y="3411"/>
                    </a:cubicBezTo>
                    <a:cubicBezTo>
                      <a:pt x="8047" y="3411"/>
                      <a:pt x="7941" y="2700"/>
                      <a:pt x="7835" y="2558"/>
                    </a:cubicBezTo>
                    <a:cubicBezTo>
                      <a:pt x="7835" y="2416"/>
                      <a:pt x="7729" y="2416"/>
                      <a:pt x="7624" y="2416"/>
                    </a:cubicBezTo>
                    <a:cubicBezTo>
                      <a:pt x="7518" y="2274"/>
                      <a:pt x="7518" y="2274"/>
                      <a:pt x="7518" y="2132"/>
                    </a:cubicBezTo>
                    <a:cubicBezTo>
                      <a:pt x="7412" y="1989"/>
                      <a:pt x="7412" y="2274"/>
                      <a:pt x="7412" y="2416"/>
                    </a:cubicBezTo>
                    <a:cubicBezTo>
                      <a:pt x="7306" y="2416"/>
                      <a:pt x="7200" y="2416"/>
                      <a:pt x="7200" y="2274"/>
                    </a:cubicBezTo>
                    <a:cubicBezTo>
                      <a:pt x="6988" y="2274"/>
                      <a:pt x="7094" y="2842"/>
                      <a:pt x="6882" y="2700"/>
                    </a:cubicBezTo>
                    <a:cubicBezTo>
                      <a:pt x="6882" y="2700"/>
                      <a:pt x="6776" y="2558"/>
                      <a:pt x="6776" y="2558"/>
                    </a:cubicBezTo>
                    <a:cubicBezTo>
                      <a:pt x="6671" y="2700"/>
                      <a:pt x="6671" y="2700"/>
                      <a:pt x="6671" y="2700"/>
                    </a:cubicBezTo>
                    <a:cubicBezTo>
                      <a:pt x="6353" y="2558"/>
                      <a:pt x="6565" y="3126"/>
                      <a:pt x="6565" y="3126"/>
                    </a:cubicBezTo>
                    <a:cubicBezTo>
                      <a:pt x="6565" y="3126"/>
                      <a:pt x="6353" y="3126"/>
                      <a:pt x="6353" y="3126"/>
                    </a:cubicBezTo>
                    <a:cubicBezTo>
                      <a:pt x="6353" y="3268"/>
                      <a:pt x="6459" y="3268"/>
                      <a:pt x="6459" y="3268"/>
                    </a:cubicBezTo>
                    <a:cubicBezTo>
                      <a:pt x="6353" y="3553"/>
                      <a:pt x="6247" y="3268"/>
                      <a:pt x="6247" y="3695"/>
                    </a:cubicBezTo>
                    <a:cubicBezTo>
                      <a:pt x="6247" y="3837"/>
                      <a:pt x="6353" y="3837"/>
                      <a:pt x="6353" y="3979"/>
                    </a:cubicBezTo>
                    <a:cubicBezTo>
                      <a:pt x="6353" y="4263"/>
                      <a:pt x="5612" y="3695"/>
                      <a:pt x="5612" y="4121"/>
                    </a:cubicBezTo>
                    <a:cubicBezTo>
                      <a:pt x="5612" y="4263"/>
                      <a:pt x="6035" y="4547"/>
                      <a:pt x="5824" y="4689"/>
                    </a:cubicBezTo>
                    <a:cubicBezTo>
                      <a:pt x="5718" y="4689"/>
                      <a:pt x="5718" y="4547"/>
                      <a:pt x="5718" y="4689"/>
                    </a:cubicBezTo>
                    <a:cubicBezTo>
                      <a:pt x="5612" y="4832"/>
                      <a:pt x="5612" y="4832"/>
                      <a:pt x="5506" y="4689"/>
                    </a:cubicBezTo>
                    <a:cubicBezTo>
                      <a:pt x="5400" y="4689"/>
                      <a:pt x="5506" y="4405"/>
                      <a:pt x="5400" y="4263"/>
                    </a:cubicBezTo>
                    <a:cubicBezTo>
                      <a:pt x="5294" y="3979"/>
                      <a:pt x="5082" y="4547"/>
                      <a:pt x="4976" y="4689"/>
                    </a:cubicBezTo>
                    <a:cubicBezTo>
                      <a:pt x="4976" y="4832"/>
                      <a:pt x="4871" y="4974"/>
                      <a:pt x="4871" y="5116"/>
                    </a:cubicBezTo>
                    <a:cubicBezTo>
                      <a:pt x="4871" y="5116"/>
                      <a:pt x="4976" y="5258"/>
                      <a:pt x="4976" y="5400"/>
                    </a:cubicBezTo>
                    <a:cubicBezTo>
                      <a:pt x="4976" y="5400"/>
                      <a:pt x="4765" y="5684"/>
                      <a:pt x="4659" y="5826"/>
                    </a:cubicBezTo>
                    <a:cubicBezTo>
                      <a:pt x="4341" y="6253"/>
                      <a:pt x="4024" y="6537"/>
                      <a:pt x="3600" y="6679"/>
                    </a:cubicBezTo>
                    <a:cubicBezTo>
                      <a:pt x="3282" y="6679"/>
                      <a:pt x="2965" y="6963"/>
                      <a:pt x="2541" y="7105"/>
                    </a:cubicBezTo>
                    <a:cubicBezTo>
                      <a:pt x="2224" y="7247"/>
                      <a:pt x="1906" y="7247"/>
                      <a:pt x="1588" y="7532"/>
                    </a:cubicBezTo>
                    <a:cubicBezTo>
                      <a:pt x="1376" y="7816"/>
                      <a:pt x="1271" y="7816"/>
                      <a:pt x="1059" y="7958"/>
                    </a:cubicBezTo>
                    <a:cubicBezTo>
                      <a:pt x="953" y="8100"/>
                      <a:pt x="741" y="8526"/>
                      <a:pt x="741" y="8526"/>
                    </a:cubicBezTo>
                    <a:cubicBezTo>
                      <a:pt x="635" y="8526"/>
                      <a:pt x="741" y="8100"/>
                      <a:pt x="741" y="7958"/>
                    </a:cubicBezTo>
                    <a:cubicBezTo>
                      <a:pt x="529" y="7958"/>
                      <a:pt x="424" y="8668"/>
                      <a:pt x="424" y="8668"/>
                    </a:cubicBezTo>
                    <a:cubicBezTo>
                      <a:pt x="529" y="9095"/>
                      <a:pt x="318" y="9237"/>
                      <a:pt x="318" y="9663"/>
                    </a:cubicBezTo>
                    <a:cubicBezTo>
                      <a:pt x="318" y="9805"/>
                      <a:pt x="847" y="11368"/>
                      <a:pt x="635" y="11511"/>
                    </a:cubicBezTo>
                    <a:cubicBezTo>
                      <a:pt x="635" y="11511"/>
                      <a:pt x="318" y="10942"/>
                      <a:pt x="318" y="10942"/>
                    </a:cubicBezTo>
                    <a:cubicBezTo>
                      <a:pt x="318" y="11084"/>
                      <a:pt x="635" y="11511"/>
                      <a:pt x="424" y="11653"/>
                    </a:cubicBezTo>
                    <a:cubicBezTo>
                      <a:pt x="212" y="11653"/>
                      <a:pt x="212" y="10942"/>
                      <a:pt x="0" y="10942"/>
                    </a:cubicBezTo>
                    <a:cubicBezTo>
                      <a:pt x="0" y="10942"/>
                      <a:pt x="635" y="12079"/>
                      <a:pt x="635" y="12221"/>
                    </a:cubicBezTo>
                    <a:cubicBezTo>
                      <a:pt x="741" y="12363"/>
                      <a:pt x="635" y="12647"/>
                      <a:pt x="741" y="12932"/>
                    </a:cubicBezTo>
                    <a:cubicBezTo>
                      <a:pt x="847" y="13216"/>
                      <a:pt x="953" y="13358"/>
                      <a:pt x="1059" y="13642"/>
                    </a:cubicBezTo>
                    <a:cubicBezTo>
                      <a:pt x="1165" y="13784"/>
                      <a:pt x="1165" y="14211"/>
                      <a:pt x="1165" y="14353"/>
                    </a:cubicBezTo>
                    <a:cubicBezTo>
                      <a:pt x="1165" y="14637"/>
                      <a:pt x="1271" y="14921"/>
                      <a:pt x="1376" y="15063"/>
                    </a:cubicBezTo>
                    <a:cubicBezTo>
                      <a:pt x="1482" y="15489"/>
                      <a:pt x="1482" y="15632"/>
                      <a:pt x="1482" y="16058"/>
                    </a:cubicBezTo>
                    <a:cubicBezTo>
                      <a:pt x="1482" y="16200"/>
                      <a:pt x="1482" y="16911"/>
                      <a:pt x="1482" y="16911"/>
                    </a:cubicBezTo>
                    <a:cubicBezTo>
                      <a:pt x="1376" y="17053"/>
                      <a:pt x="1271" y="17053"/>
                      <a:pt x="1165" y="17195"/>
                    </a:cubicBezTo>
                    <a:cubicBezTo>
                      <a:pt x="1059" y="17621"/>
                      <a:pt x="1271" y="17621"/>
                      <a:pt x="1376" y="17763"/>
                    </a:cubicBezTo>
                    <a:cubicBezTo>
                      <a:pt x="1800" y="18047"/>
                      <a:pt x="2118" y="18332"/>
                      <a:pt x="2647" y="18189"/>
                    </a:cubicBezTo>
                    <a:cubicBezTo>
                      <a:pt x="2859" y="18047"/>
                      <a:pt x="3071" y="17905"/>
                      <a:pt x="3176" y="17763"/>
                    </a:cubicBezTo>
                    <a:cubicBezTo>
                      <a:pt x="3494" y="17621"/>
                      <a:pt x="3388" y="17763"/>
                      <a:pt x="3494" y="17479"/>
                    </a:cubicBezTo>
                    <a:cubicBezTo>
                      <a:pt x="3706" y="17195"/>
                      <a:pt x="4447" y="17195"/>
                      <a:pt x="4659" y="17337"/>
                    </a:cubicBezTo>
                    <a:cubicBezTo>
                      <a:pt x="4976" y="17337"/>
                      <a:pt x="5506" y="17621"/>
                      <a:pt x="5718" y="17195"/>
                    </a:cubicBezTo>
                    <a:cubicBezTo>
                      <a:pt x="5824" y="17053"/>
                      <a:pt x="5824" y="16768"/>
                      <a:pt x="6035" y="16626"/>
                    </a:cubicBezTo>
                    <a:cubicBezTo>
                      <a:pt x="6247" y="16484"/>
                      <a:pt x="6459" y="16342"/>
                      <a:pt x="6671" y="16200"/>
                    </a:cubicBezTo>
                    <a:cubicBezTo>
                      <a:pt x="6988" y="15916"/>
                      <a:pt x="7412" y="16200"/>
                      <a:pt x="7729" y="15916"/>
                    </a:cubicBezTo>
                    <a:cubicBezTo>
                      <a:pt x="8259" y="15632"/>
                      <a:pt x="8682" y="15632"/>
                      <a:pt x="9318" y="15489"/>
                    </a:cubicBezTo>
                    <a:cubicBezTo>
                      <a:pt x="9424" y="15489"/>
                      <a:pt x="9529" y="15347"/>
                      <a:pt x="9741" y="15347"/>
                    </a:cubicBezTo>
                    <a:cubicBezTo>
                      <a:pt x="9847" y="15489"/>
                      <a:pt x="10059" y="15632"/>
                      <a:pt x="10165" y="15774"/>
                    </a:cubicBezTo>
                    <a:cubicBezTo>
                      <a:pt x="10271" y="15774"/>
                      <a:pt x="11329" y="16058"/>
                      <a:pt x="11329" y="16200"/>
                    </a:cubicBezTo>
                    <a:cubicBezTo>
                      <a:pt x="11224" y="16342"/>
                      <a:pt x="11118" y="16768"/>
                      <a:pt x="11329" y="16626"/>
                    </a:cubicBezTo>
                    <a:cubicBezTo>
                      <a:pt x="11435" y="16626"/>
                      <a:pt x="11647" y="17053"/>
                      <a:pt x="11753" y="17195"/>
                    </a:cubicBezTo>
                    <a:cubicBezTo>
                      <a:pt x="11859" y="17337"/>
                      <a:pt x="11859" y="17479"/>
                      <a:pt x="11859" y="17763"/>
                    </a:cubicBezTo>
                    <a:cubicBezTo>
                      <a:pt x="11965" y="17905"/>
                      <a:pt x="12176" y="18189"/>
                      <a:pt x="12176" y="18189"/>
                    </a:cubicBezTo>
                    <a:cubicBezTo>
                      <a:pt x="12176" y="18047"/>
                      <a:pt x="12071" y="17905"/>
                      <a:pt x="12282" y="17763"/>
                    </a:cubicBezTo>
                    <a:cubicBezTo>
                      <a:pt x="12388" y="17621"/>
                      <a:pt x="12494" y="17479"/>
                      <a:pt x="12706" y="17337"/>
                    </a:cubicBezTo>
                    <a:cubicBezTo>
                      <a:pt x="12812" y="17195"/>
                      <a:pt x="13341" y="16484"/>
                      <a:pt x="13235" y="16342"/>
                    </a:cubicBezTo>
                    <a:cubicBezTo>
                      <a:pt x="13341" y="16626"/>
                      <a:pt x="13235" y="16768"/>
                      <a:pt x="13235" y="17053"/>
                    </a:cubicBezTo>
                    <a:cubicBezTo>
                      <a:pt x="13341" y="17195"/>
                      <a:pt x="13129" y="17337"/>
                      <a:pt x="13129" y="17337"/>
                    </a:cubicBezTo>
                    <a:cubicBezTo>
                      <a:pt x="13024" y="17621"/>
                      <a:pt x="13024" y="17763"/>
                      <a:pt x="13024" y="17905"/>
                    </a:cubicBezTo>
                    <a:cubicBezTo>
                      <a:pt x="13024" y="18189"/>
                      <a:pt x="12600" y="18332"/>
                      <a:pt x="12918" y="18332"/>
                    </a:cubicBezTo>
                    <a:cubicBezTo>
                      <a:pt x="13341" y="18332"/>
                      <a:pt x="13129" y="17763"/>
                      <a:pt x="13235" y="17479"/>
                    </a:cubicBezTo>
                    <a:cubicBezTo>
                      <a:pt x="13235" y="17479"/>
                      <a:pt x="13659" y="18047"/>
                      <a:pt x="13553" y="18332"/>
                    </a:cubicBezTo>
                    <a:cubicBezTo>
                      <a:pt x="13235" y="18900"/>
                      <a:pt x="13659" y="18474"/>
                      <a:pt x="13871" y="18758"/>
                    </a:cubicBezTo>
                    <a:cubicBezTo>
                      <a:pt x="14188" y="19184"/>
                      <a:pt x="14188" y="19326"/>
                      <a:pt x="14188" y="19753"/>
                    </a:cubicBezTo>
                    <a:cubicBezTo>
                      <a:pt x="14082" y="20179"/>
                      <a:pt x="14506" y="20605"/>
                      <a:pt x="14718" y="20605"/>
                    </a:cubicBezTo>
                    <a:cubicBezTo>
                      <a:pt x="14929" y="20747"/>
                      <a:pt x="15141" y="20889"/>
                      <a:pt x="15353" y="20889"/>
                    </a:cubicBezTo>
                    <a:cubicBezTo>
                      <a:pt x="15565" y="20889"/>
                      <a:pt x="15988" y="21600"/>
                      <a:pt x="16200" y="21458"/>
                    </a:cubicBezTo>
                    <a:cubicBezTo>
                      <a:pt x="16412" y="21316"/>
                      <a:pt x="16624" y="21174"/>
                      <a:pt x="16729" y="20889"/>
                    </a:cubicBezTo>
                    <a:cubicBezTo>
                      <a:pt x="16729" y="20889"/>
                      <a:pt x="16941" y="20463"/>
                      <a:pt x="17047" y="20605"/>
                    </a:cubicBezTo>
                    <a:cubicBezTo>
                      <a:pt x="17047" y="20747"/>
                      <a:pt x="16835" y="20889"/>
                      <a:pt x="16941" y="21032"/>
                    </a:cubicBezTo>
                    <a:cubicBezTo>
                      <a:pt x="17047" y="21174"/>
                      <a:pt x="17047" y="20747"/>
                      <a:pt x="17153" y="20747"/>
                    </a:cubicBezTo>
                    <a:cubicBezTo>
                      <a:pt x="17153" y="20747"/>
                      <a:pt x="17365" y="21174"/>
                      <a:pt x="17471" y="21174"/>
                    </a:cubicBezTo>
                    <a:cubicBezTo>
                      <a:pt x="17471" y="21316"/>
                      <a:pt x="17682" y="21600"/>
                      <a:pt x="17788" y="21600"/>
                    </a:cubicBezTo>
                    <a:cubicBezTo>
                      <a:pt x="17682" y="21600"/>
                      <a:pt x="18000" y="21174"/>
                      <a:pt x="18000" y="21174"/>
                    </a:cubicBezTo>
                    <a:cubicBezTo>
                      <a:pt x="18212" y="21032"/>
                      <a:pt x="18318" y="20747"/>
                      <a:pt x="18424" y="20605"/>
                    </a:cubicBezTo>
                    <a:cubicBezTo>
                      <a:pt x="18741" y="20463"/>
                      <a:pt x="19588" y="20747"/>
                      <a:pt x="19588" y="20179"/>
                    </a:cubicBezTo>
                    <a:cubicBezTo>
                      <a:pt x="19694" y="19468"/>
                      <a:pt x="19800" y="19042"/>
                      <a:pt x="19906" y="18474"/>
                    </a:cubicBezTo>
                    <a:cubicBezTo>
                      <a:pt x="20118" y="17905"/>
                      <a:pt x="20224" y="17337"/>
                      <a:pt x="20541" y="16768"/>
                    </a:cubicBezTo>
                    <a:cubicBezTo>
                      <a:pt x="20647" y="16626"/>
                      <a:pt x="20859" y="16484"/>
                      <a:pt x="20965" y="16200"/>
                    </a:cubicBezTo>
                    <a:cubicBezTo>
                      <a:pt x="20965" y="16058"/>
                      <a:pt x="20965" y="16058"/>
                      <a:pt x="20965" y="15916"/>
                    </a:cubicBezTo>
                    <a:cubicBezTo>
                      <a:pt x="21071" y="15774"/>
                      <a:pt x="21176" y="15632"/>
                      <a:pt x="21176" y="15347"/>
                    </a:cubicBezTo>
                    <a:cubicBezTo>
                      <a:pt x="21282" y="15063"/>
                      <a:pt x="21176" y="14779"/>
                      <a:pt x="21282" y="14495"/>
                    </a:cubicBezTo>
                    <a:cubicBezTo>
                      <a:pt x="21282" y="14353"/>
                      <a:pt x="21388" y="14211"/>
                      <a:pt x="21388" y="14068"/>
                    </a:cubicBezTo>
                    <a:cubicBezTo>
                      <a:pt x="21494" y="13926"/>
                      <a:pt x="21282" y="13784"/>
                      <a:pt x="21388" y="13642"/>
                    </a:cubicBezTo>
                    <a:cubicBezTo>
                      <a:pt x="21494" y="13500"/>
                      <a:pt x="21600" y="13074"/>
                      <a:pt x="21494" y="12932"/>
                    </a:cubicBezTo>
                    <a:cubicBezTo>
                      <a:pt x="21494" y="12647"/>
                      <a:pt x="21388" y="12505"/>
                      <a:pt x="21388" y="12363"/>
                    </a:cubicBezTo>
                    <a:cubicBezTo>
                      <a:pt x="21282" y="12221"/>
                      <a:pt x="21282" y="11937"/>
                      <a:pt x="21282" y="11795"/>
                    </a:cubicBezTo>
                    <a:cubicBezTo>
                      <a:pt x="21176" y="11226"/>
                      <a:pt x="21494" y="10942"/>
                      <a:pt x="21388" y="10374"/>
                    </a:cubicBezTo>
                    <a:cubicBezTo>
                      <a:pt x="21388" y="10516"/>
                      <a:pt x="21282" y="10800"/>
                      <a:pt x="21176" y="10800"/>
                    </a:cubicBezTo>
                    <a:cubicBezTo>
                      <a:pt x="20965" y="10800"/>
                      <a:pt x="20859" y="10232"/>
                      <a:pt x="20753" y="9947"/>
                    </a:cubicBezTo>
                    <a:cubicBezTo>
                      <a:pt x="20541" y="9521"/>
                      <a:pt x="20118" y="9521"/>
                      <a:pt x="20118" y="8811"/>
                    </a:cubicBezTo>
                    <a:cubicBezTo>
                      <a:pt x="20012" y="8526"/>
                      <a:pt x="19906" y="8526"/>
                      <a:pt x="19800" y="8384"/>
                    </a:cubicBezTo>
                    <a:cubicBezTo>
                      <a:pt x="19588" y="8242"/>
                      <a:pt x="19588" y="8668"/>
                      <a:pt x="19482" y="8384"/>
                    </a:cubicBezTo>
                    <a:cubicBezTo>
                      <a:pt x="19482" y="7958"/>
                      <a:pt x="19376" y="7816"/>
                      <a:pt x="19165" y="7532"/>
                    </a:cubicBezTo>
                    <a:cubicBezTo>
                      <a:pt x="19165" y="7532"/>
                      <a:pt x="19059" y="7389"/>
                      <a:pt x="19059" y="7247"/>
                    </a:cubicBezTo>
                    <a:cubicBezTo>
                      <a:pt x="18953" y="7247"/>
                      <a:pt x="19059" y="6963"/>
                      <a:pt x="19059" y="7105"/>
                    </a:cubicBezTo>
                    <a:cubicBezTo>
                      <a:pt x="18847" y="6821"/>
                      <a:pt x="18635" y="6679"/>
                      <a:pt x="18424" y="6537"/>
                    </a:cubicBezTo>
                    <a:cubicBezTo>
                      <a:pt x="18212" y="6253"/>
                      <a:pt x="17894" y="6395"/>
                      <a:pt x="17788" y="6111"/>
                    </a:cubicBezTo>
                    <a:cubicBezTo>
                      <a:pt x="17576" y="5826"/>
                      <a:pt x="17682" y="5258"/>
                      <a:pt x="17576" y="5116"/>
                    </a:cubicBezTo>
                    <a:cubicBezTo>
                      <a:pt x="17576" y="4832"/>
                      <a:pt x="17576" y="4547"/>
                      <a:pt x="17471" y="4405"/>
                    </a:cubicBezTo>
                    <a:cubicBezTo>
                      <a:pt x="17365" y="4263"/>
                      <a:pt x="17259" y="4263"/>
                      <a:pt x="17259" y="3979"/>
                    </a:cubicBezTo>
                    <a:cubicBezTo>
                      <a:pt x="17259" y="3695"/>
                      <a:pt x="17259" y="3268"/>
                      <a:pt x="17047" y="2842"/>
                    </a:cubicBezTo>
                    <a:cubicBezTo>
                      <a:pt x="16941" y="2842"/>
                      <a:pt x="16729" y="2416"/>
                      <a:pt x="16729" y="2558"/>
                    </a:cubicBezTo>
                    <a:cubicBezTo>
                      <a:pt x="16518" y="2558"/>
                      <a:pt x="16518" y="2700"/>
                      <a:pt x="16412" y="2416"/>
                    </a:cubicBezTo>
                    <a:cubicBezTo>
                      <a:pt x="16200" y="2132"/>
                      <a:pt x="16306" y="1563"/>
                      <a:pt x="16094" y="1137"/>
                    </a:cubicBezTo>
                    <a:cubicBezTo>
                      <a:pt x="16094" y="995"/>
                      <a:pt x="15671" y="0"/>
                      <a:pt x="15671" y="0"/>
                    </a:cubicBezTo>
                    <a:cubicBezTo>
                      <a:pt x="15565" y="0"/>
                      <a:pt x="15565" y="284"/>
                      <a:pt x="15565" y="426"/>
                    </a:cubicBezTo>
                    <a:cubicBezTo>
                      <a:pt x="15565" y="568"/>
                      <a:pt x="15459" y="711"/>
                      <a:pt x="15353" y="853"/>
                    </a:cubicBezTo>
                    <a:cubicBezTo>
                      <a:pt x="15353" y="853"/>
                      <a:pt x="15141" y="1137"/>
                      <a:pt x="15247" y="1279"/>
                    </a:cubicBezTo>
                    <a:cubicBezTo>
                      <a:pt x="15247" y="1279"/>
                      <a:pt x="15459" y="1279"/>
                      <a:pt x="15353" y="1421"/>
                    </a:cubicBezTo>
                    <a:cubicBezTo>
                      <a:pt x="15247" y="1421"/>
                      <a:pt x="15141" y="2132"/>
                      <a:pt x="15141" y="2274"/>
                    </a:cubicBezTo>
                    <a:cubicBezTo>
                      <a:pt x="15247" y="2558"/>
                      <a:pt x="15247" y="2842"/>
                      <a:pt x="15247" y="3126"/>
                    </a:cubicBezTo>
                    <a:cubicBezTo>
                      <a:pt x="15141" y="3695"/>
                      <a:pt x="15141" y="5116"/>
                      <a:pt x="14506" y="5116"/>
                    </a:cubicBezTo>
                    <a:cubicBezTo>
                      <a:pt x="14082" y="5116"/>
                      <a:pt x="14082" y="4547"/>
                      <a:pt x="13765" y="4405"/>
                    </a:cubicBezTo>
                    <a:cubicBezTo>
                      <a:pt x="13553" y="4263"/>
                      <a:pt x="13341" y="4263"/>
                      <a:pt x="13129" y="3979"/>
                    </a:cubicBezTo>
                    <a:cubicBezTo>
                      <a:pt x="13024" y="3837"/>
                      <a:pt x="11859" y="2984"/>
                      <a:pt x="11965" y="2842"/>
                    </a:cubicBezTo>
                    <a:cubicBezTo>
                      <a:pt x="11965" y="2700"/>
                      <a:pt x="12071" y="2558"/>
                      <a:pt x="12176" y="2416"/>
                    </a:cubicBezTo>
                    <a:cubicBezTo>
                      <a:pt x="12176" y="2274"/>
                      <a:pt x="12388" y="2274"/>
                      <a:pt x="12388" y="2132"/>
                    </a:cubicBezTo>
                    <a:cubicBezTo>
                      <a:pt x="12388" y="2132"/>
                      <a:pt x="12282" y="1989"/>
                      <a:pt x="12282" y="1847"/>
                    </a:cubicBezTo>
                    <a:cubicBezTo>
                      <a:pt x="12388" y="1705"/>
                      <a:pt x="12388" y="1705"/>
                      <a:pt x="12494" y="1563"/>
                    </a:cubicBezTo>
                    <a:cubicBezTo>
                      <a:pt x="12494" y="1421"/>
                      <a:pt x="12706" y="1279"/>
                      <a:pt x="12812" y="1137"/>
                    </a:cubicBezTo>
                    <a:cubicBezTo>
                      <a:pt x="12812" y="995"/>
                      <a:pt x="12600" y="711"/>
                      <a:pt x="12494" y="853"/>
                    </a:cubicBezTo>
                    <a:cubicBezTo>
                      <a:pt x="12494" y="853"/>
                      <a:pt x="12388" y="1137"/>
                      <a:pt x="12388" y="1137"/>
                    </a:cubicBezTo>
                    <a:cubicBezTo>
                      <a:pt x="12282" y="995"/>
                      <a:pt x="12282" y="995"/>
                      <a:pt x="12176" y="853"/>
                    </a:cubicBezTo>
                    <a:cubicBezTo>
                      <a:pt x="12176" y="711"/>
                      <a:pt x="11965" y="995"/>
                      <a:pt x="11859" y="995"/>
                    </a:cubicBezTo>
                    <a:cubicBezTo>
                      <a:pt x="11753" y="1137"/>
                      <a:pt x="11647" y="995"/>
                      <a:pt x="11541" y="995"/>
                    </a:cubicBezTo>
                    <a:cubicBezTo>
                      <a:pt x="11329" y="853"/>
                      <a:pt x="11012" y="711"/>
                      <a:pt x="10694" y="568"/>
                    </a:cubicBezTo>
                    <a:cubicBezTo>
                      <a:pt x="10482" y="568"/>
                      <a:pt x="10906" y="711"/>
                      <a:pt x="10694" y="56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396" name="Freeform 404"/>
              <p:cNvSpPr/>
              <p:nvPr/>
            </p:nvSpPr>
            <p:spPr>
              <a:xfrm>
                <a:off x="8530227" y="2683704"/>
                <a:ext cx="410007" cy="6854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3" h="21600" extrusionOk="0">
                    <a:moveTo>
                      <a:pt x="8100" y="0"/>
                    </a:moveTo>
                    <a:cubicBezTo>
                      <a:pt x="6480" y="0"/>
                      <a:pt x="5400" y="360"/>
                      <a:pt x="3780" y="0"/>
                    </a:cubicBezTo>
                    <a:cubicBezTo>
                      <a:pt x="3240" y="0"/>
                      <a:pt x="2700" y="0"/>
                      <a:pt x="2700" y="360"/>
                    </a:cubicBezTo>
                    <a:cubicBezTo>
                      <a:pt x="3240" y="1080"/>
                      <a:pt x="2700" y="720"/>
                      <a:pt x="2160" y="1080"/>
                    </a:cubicBezTo>
                    <a:cubicBezTo>
                      <a:pt x="2700" y="720"/>
                      <a:pt x="2700" y="1440"/>
                      <a:pt x="2700" y="1440"/>
                    </a:cubicBezTo>
                    <a:cubicBezTo>
                      <a:pt x="2160" y="2160"/>
                      <a:pt x="540" y="1800"/>
                      <a:pt x="1080" y="2880"/>
                    </a:cubicBezTo>
                    <a:cubicBezTo>
                      <a:pt x="2160" y="3600"/>
                      <a:pt x="1620" y="3960"/>
                      <a:pt x="1080" y="4680"/>
                    </a:cubicBezTo>
                    <a:cubicBezTo>
                      <a:pt x="1080" y="5400"/>
                      <a:pt x="2160" y="5400"/>
                      <a:pt x="2700" y="5040"/>
                    </a:cubicBezTo>
                    <a:cubicBezTo>
                      <a:pt x="2160" y="5400"/>
                      <a:pt x="2700" y="5400"/>
                      <a:pt x="2700" y="5760"/>
                    </a:cubicBezTo>
                    <a:cubicBezTo>
                      <a:pt x="2700" y="5400"/>
                      <a:pt x="1620" y="6480"/>
                      <a:pt x="1620" y="6480"/>
                    </a:cubicBezTo>
                    <a:cubicBezTo>
                      <a:pt x="1080" y="6480"/>
                      <a:pt x="0" y="6480"/>
                      <a:pt x="0" y="7200"/>
                    </a:cubicBezTo>
                    <a:cubicBezTo>
                      <a:pt x="540" y="7200"/>
                      <a:pt x="1080" y="6480"/>
                      <a:pt x="1620" y="6840"/>
                    </a:cubicBezTo>
                    <a:cubicBezTo>
                      <a:pt x="1620" y="7200"/>
                      <a:pt x="1620" y="7560"/>
                      <a:pt x="1620" y="7560"/>
                    </a:cubicBezTo>
                    <a:cubicBezTo>
                      <a:pt x="1080" y="7920"/>
                      <a:pt x="1080" y="8280"/>
                      <a:pt x="1080" y="8280"/>
                    </a:cubicBezTo>
                    <a:cubicBezTo>
                      <a:pt x="1080" y="8640"/>
                      <a:pt x="1620" y="7920"/>
                      <a:pt x="2160" y="7920"/>
                    </a:cubicBezTo>
                    <a:cubicBezTo>
                      <a:pt x="2160" y="7560"/>
                      <a:pt x="2700" y="8280"/>
                      <a:pt x="2700" y="8280"/>
                    </a:cubicBezTo>
                    <a:cubicBezTo>
                      <a:pt x="3240" y="8280"/>
                      <a:pt x="2700" y="6840"/>
                      <a:pt x="2160" y="6840"/>
                    </a:cubicBezTo>
                    <a:cubicBezTo>
                      <a:pt x="2700" y="6840"/>
                      <a:pt x="3780" y="7200"/>
                      <a:pt x="3780" y="6840"/>
                    </a:cubicBezTo>
                    <a:cubicBezTo>
                      <a:pt x="3780" y="6840"/>
                      <a:pt x="3240" y="7200"/>
                      <a:pt x="3240" y="7200"/>
                    </a:cubicBezTo>
                    <a:cubicBezTo>
                      <a:pt x="3240" y="7560"/>
                      <a:pt x="3780" y="7920"/>
                      <a:pt x="3780" y="8280"/>
                    </a:cubicBezTo>
                    <a:cubicBezTo>
                      <a:pt x="3780" y="8640"/>
                      <a:pt x="2160" y="9720"/>
                      <a:pt x="3780" y="9720"/>
                    </a:cubicBezTo>
                    <a:cubicBezTo>
                      <a:pt x="3780" y="9720"/>
                      <a:pt x="5400" y="9720"/>
                      <a:pt x="5940" y="9720"/>
                    </a:cubicBezTo>
                    <a:cubicBezTo>
                      <a:pt x="6480" y="9360"/>
                      <a:pt x="8100" y="9360"/>
                      <a:pt x="8100" y="9360"/>
                    </a:cubicBezTo>
                    <a:cubicBezTo>
                      <a:pt x="7560" y="10080"/>
                      <a:pt x="7020" y="10080"/>
                      <a:pt x="7560" y="10800"/>
                    </a:cubicBezTo>
                    <a:cubicBezTo>
                      <a:pt x="8100" y="11880"/>
                      <a:pt x="8100" y="11160"/>
                      <a:pt x="8640" y="11520"/>
                    </a:cubicBezTo>
                    <a:cubicBezTo>
                      <a:pt x="8640" y="11880"/>
                      <a:pt x="8100" y="12600"/>
                      <a:pt x="8640" y="12960"/>
                    </a:cubicBezTo>
                    <a:cubicBezTo>
                      <a:pt x="9180" y="13680"/>
                      <a:pt x="7560" y="13680"/>
                      <a:pt x="7020" y="13680"/>
                    </a:cubicBezTo>
                    <a:cubicBezTo>
                      <a:pt x="5940" y="14040"/>
                      <a:pt x="5400" y="13320"/>
                      <a:pt x="4320" y="14040"/>
                    </a:cubicBezTo>
                    <a:cubicBezTo>
                      <a:pt x="3780" y="14760"/>
                      <a:pt x="6480" y="14400"/>
                      <a:pt x="5940" y="14760"/>
                    </a:cubicBezTo>
                    <a:cubicBezTo>
                      <a:pt x="5940" y="14760"/>
                      <a:pt x="4860" y="15120"/>
                      <a:pt x="4860" y="15120"/>
                    </a:cubicBezTo>
                    <a:cubicBezTo>
                      <a:pt x="4860" y="15480"/>
                      <a:pt x="5400" y="15480"/>
                      <a:pt x="4860" y="15840"/>
                    </a:cubicBezTo>
                    <a:cubicBezTo>
                      <a:pt x="4320" y="16200"/>
                      <a:pt x="3780" y="16560"/>
                      <a:pt x="2700" y="16920"/>
                    </a:cubicBezTo>
                    <a:cubicBezTo>
                      <a:pt x="2160" y="17280"/>
                      <a:pt x="3240" y="17640"/>
                      <a:pt x="3240" y="17640"/>
                    </a:cubicBezTo>
                    <a:cubicBezTo>
                      <a:pt x="3780" y="17640"/>
                      <a:pt x="4860" y="17280"/>
                      <a:pt x="4860" y="17280"/>
                    </a:cubicBezTo>
                    <a:cubicBezTo>
                      <a:pt x="4860" y="17640"/>
                      <a:pt x="6480" y="17640"/>
                      <a:pt x="7020" y="18000"/>
                    </a:cubicBezTo>
                    <a:cubicBezTo>
                      <a:pt x="8100" y="18000"/>
                      <a:pt x="9180" y="17280"/>
                      <a:pt x="9720" y="17280"/>
                    </a:cubicBezTo>
                    <a:cubicBezTo>
                      <a:pt x="9720" y="17280"/>
                      <a:pt x="8640" y="19080"/>
                      <a:pt x="7020" y="18720"/>
                    </a:cubicBezTo>
                    <a:cubicBezTo>
                      <a:pt x="6480" y="18360"/>
                      <a:pt x="5940" y="18720"/>
                      <a:pt x="5400" y="18720"/>
                    </a:cubicBezTo>
                    <a:cubicBezTo>
                      <a:pt x="4320" y="18720"/>
                      <a:pt x="4860" y="18360"/>
                      <a:pt x="4320" y="18360"/>
                    </a:cubicBezTo>
                    <a:cubicBezTo>
                      <a:pt x="4320" y="18360"/>
                      <a:pt x="4320" y="19440"/>
                      <a:pt x="3780" y="19800"/>
                    </a:cubicBezTo>
                    <a:cubicBezTo>
                      <a:pt x="3780" y="19800"/>
                      <a:pt x="3240" y="20160"/>
                      <a:pt x="2700" y="20520"/>
                    </a:cubicBezTo>
                    <a:cubicBezTo>
                      <a:pt x="2700" y="20520"/>
                      <a:pt x="1620" y="20880"/>
                      <a:pt x="1620" y="21240"/>
                    </a:cubicBezTo>
                    <a:cubicBezTo>
                      <a:pt x="1620" y="21240"/>
                      <a:pt x="2700" y="21240"/>
                      <a:pt x="2700" y="21240"/>
                    </a:cubicBezTo>
                    <a:cubicBezTo>
                      <a:pt x="2700" y="21240"/>
                      <a:pt x="2160" y="21240"/>
                      <a:pt x="2700" y="21600"/>
                    </a:cubicBezTo>
                    <a:cubicBezTo>
                      <a:pt x="2700" y="21600"/>
                      <a:pt x="3780" y="20520"/>
                      <a:pt x="4320" y="20520"/>
                    </a:cubicBezTo>
                    <a:cubicBezTo>
                      <a:pt x="4860" y="20520"/>
                      <a:pt x="5940" y="20880"/>
                      <a:pt x="6480" y="20520"/>
                    </a:cubicBezTo>
                    <a:cubicBezTo>
                      <a:pt x="7560" y="20520"/>
                      <a:pt x="7020" y="19800"/>
                      <a:pt x="8100" y="19800"/>
                    </a:cubicBezTo>
                    <a:cubicBezTo>
                      <a:pt x="8640" y="19440"/>
                      <a:pt x="9180" y="19800"/>
                      <a:pt x="10260" y="19800"/>
                    </a:cubicBezTo>
                    <a:cubicBezTo>
                      <a:pt x="10800" y="20160"/>
                      <a:pt x="11340" y="19440"/>
                      <a:pt x="12420" y="19800"/>
                    </a:cubicBezTo>
                    <a:cubicBezTo>
                      <a:pt x="12960" y="20160"/>
                      <a:pt x="14040" y="19800"/>
                      <a:pt x="14580" y="19440"/>
                    </a:cubicBezTo>
                    <a:cubicBezTo>
                      <a:pt x="15660" y="19440"/>
                      <a:pt x="17280" y="19440"/>
                      <a:pt x="18360" y="19440"/>
                    </a:cubicBezTo>
                    <a:cubicBezTo>
                      <a:pt x="18360" y="19440"/>
                      <a:pt x="20520" y="18360"/>
                      <a:pt x="20520" y="18360"/>
                    </a:cubicBezTo>
                    <a:cubicBezTo>
                      <a:pt x="19980" y="18000"/>
                      <a:pt x="17820" y="18360"/>
                      <a:pt x="17820" y="18000"/>
                    </a:cubicBezTo>
                    <a:cubicBezTo>
                      <a:pt x="17820" y="17640"/>
                      <a:pt x="19980" y="16560"/>
                      <a:pt x="20520" y="16560"/>
                    </a:cubicBezTo>
                    <a:cubicBezTo>
                      <a:pt x="21060" y="15840"/>
                      <a:pt x="21600" y="14400"/>
                      <a:pt x="19440" y="14400"/>
                    </a:cubicBezTo>
                    <a:cubicBezTo>
                      <a:pt x="18900" y="14400"/>
                      <a:pt x="17820" y="14760"/>
                      <a:pt x="17280" y="14760"/>
                    </a:cubicBezTo>
                    <a:cubicBezTo>
                      <a:pt x="16200" y="14400"/>
                      <a:pt x="17280" y="14400"/>
                      <a:pt x="17280" y="14040"/>
                    </a:cubicBezTo>
                    <a:cubicBezTo>
                      <a:pt x="17280" y="13680"/>
                      <a:pt x="17280" y="13320"/>
                      <a:pt x="16740" y="12960"/>
                    </a:cubicBezTo>
                    <a:cubicBezTo>
                      <a:pt x="16740" y="12960"/>
                      <a:pt x="14580" y="12600"/>
                      <a:pt x="15120" y="12240"/>
                    </a:cubicBezTo>
                    <a:cubicBezTo>
                      <a:pt x="15120" y="12240"/>
                      <a:pt x="16200" y="12600"/>
                      <a:pt x="16200" y="12240"/>
                    </a:cubicBezTo>
                    <a:cubicBezTo>
                      <a:pt x="16740" y="11880"/>
                      <a:pt x="16200" y="11520"/>
                      <a:pt x="15660" y="11160"/>
                    </a:cubicBezTo>
                    <a:cubicBezTo>
                      <a:pt x="14040" y="10440"/>
                      <a:pt x="13500" y="10440"/>
                      <a:pt x="12420" y="9000"/>
                    </a:cubicBezTo>
                    <a:cubicBezTo>
                      <a:pt x="11880" y="8280"/>
                      <a:pt x="11340" y="7560"/>
                      <a:pt x="9720" y="6840"/>
                    </a:cubicBezTo>
                    <a:cubicBezTo>
                      <a:pt x="9180" y="6480"/>
                      <a:pt x="7020" y="7200"/>
                      <a:pt x="6480" y="6480"/>
                    </a:cubicBezTo>
                    <a:cubicBezTo>
                      <a:pt x="6480" y="6480"/>
                      <a:pt x="9720" y="6120"/>
                      <a:pt x="9180" y="5760"/>
                    </a:cubicBezTo>
                    <a:cubicBezTo>
                      <a:pt x="9180" y="5760"/>
                      <a:pt x="8100" y="6120"/>
                      <a:pt x="7560" y="5760"/>
                    </a:cubicBezTo>
                    <a:cubicBezTo>
                      <a:pt x="7560" y="5760"/>
                      <a:pt x="9720" y="5400"/>
                      <a:pt x="9720" y="5400"/>
                    </a:cubicBezTo>
                    <a:cubicBezTo>
                      <a:pt x="10260" y="5040"/>
                      <a:pt x="11880" y="3240"/>
                      <a:pt x="11340" y="2880"/>
                    </a:cubicBezTo>
                    <a:cubicBezTo>
                      <a:pt x="10800" y="2160"/>
                      <a:pt x="9180" y="2160"/>
                      <a:pt x="8100" y="2160"/>
                    </a:cubicBezTo>
                    <a:cubicBezTo>
                      <a:pt x="7560" y="2520"/>
                      <a:pt x="4860" y="2520"/>
                      <a:pt x="4860" y="2520"/>
                    </a:cubicBezTo>
                    <a:cubicBezTo>
                      <a:pt x="4860" y="2520"/>
                      <a:pt x="5940" y="2160"/>
                      <a:pt x="5940" y="2160"/>
                    </a:cubicBezTo>
                    <a:cubicBezTo>
                      <a:pt x="5940" y="2160"/>
                      <a:pt x="4860" y="1800"/>
                      <a:pt x="4860" y="2160"/>
                    </a:cubicBezTo>
                    <a:cubicBezTo>
                      <a:pt x="4860" y="1800"/>
                      <a:pt x="9720" y="360"/>
                      <a:pt x="8100" y="0"/>
                    </a:cubicBezTo>
                    <a:cubicBezTo>
                      <a:pt x="7560" y="0"/>
                      <a:pt x="9180" y="360"/>
                      <a:pt x="8100" y="0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397" name="Freeform 405"/>
              <p:cNvSpPr/>
              <p:nvPr/>
            </p:nvSpPr>
            <p:spPr>
              <a:xfrm>
                <a:off x="7576332" y="1978746"/>
                <a:ext cx="561065" cy="286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3" h="20769" extrusionOk="0">
                    <a:moveTo>
                      <a:pt x="20883" y="7477"/>
                    </a:moveTo>
                    <a:cubicBezTo>
                      <a:pt x="20883" y="7477"/>
                      <a:pt x="19283" y="6646"/>
                      <a:pt x="19283" y="6646"/>
                    </a:cubicBezTo>
                    <a:cubicBezTo>
                      <a:pt x="19283" y="6646"/>
                      <a:pt x="19683" y="5815"/>
                      <a:pt x="19683" y="5815"/>
                    </a:cubicBezTo>
                    <a:cubicBezTo>
                      <a:pt x="19283" y="5815"/>
                      <a:pt x="18483" y="5815"/>
                      <a:pt x="18883" y="4984"/>
                    </a:cubicBezTo>
                    <a:cubicBezTo>
                      <a:pt x="18883" y="4984"/>
                      <a:pt x="19283" y="4154"/>
                      <a:pt x="19283" y="4154"/>
                    </a:cubicBezTo>
                    <a:cubicBezTo>
                      <a:pt x="18883" y="3323"/>
                      <a:pt x="18083" y="3323"/>
                      <a:pt x="18083" y="3323"/>
                    </a:cubicBezTo>
                    <a:cubicBezTo>
                      <a:pt x="18083" y="2492"/>
                      <a:pt x="18883" y="1661"/>
                      <a:pt x="18883" y="1661"/>
                    </a:cubicBezTo>
                    <a:cubicBezTo>
                      <a:pt x="18883" y="1661"/>
                      <a:pt x="17283" y="2492"/>
                      <a:pt x="16883" y="1661"/>
                    </a:cubicBezTo>
                    <a:cubicBezTo>
                      <a:pt x="16483" y="831"/>
                      <a:pt x="16083" y="0"/>
                      <a:pt x="15283" y="0"/>
                    </a:cubicBezTo>
                    <a:cubicBezTo>
                      <a:pt x="14883" y="0"/>
                      <a:pt x="15683" y="1661"/>
                      <a:pt x="15283" y="2492"/>
                    </a:cubicBezTo>
                    <a:cubicBezTo>
                      <a:pt x="14883" y="3323"/>
                      <a:pt x="14483" y="2492"/>
                      <a:pt x="14083" y="3323"/>
                    </a:cubicBezTo>
                    <a:cubicBezTo>
                      <a:pt x="13683" y="4154"/>
                      <a:pt x="13283" y="3323"/>
                      <a:pt x="12483" y="3323"/>
                    </a:cubicBezTo>
                    <a:cubicBezTo>
                      <a:pt x="11683" y="2492"/>
                      <a:pt x="12883" y="5815"/>
                      <a:pt x="12483" y="6646"/>
                    </a:cubicBezTo>
                    <a:cubicBezTo>
                      <a:pt x="12483" y="6646"/>
                      <a:pt x="10883" y="831"/>
                      <a:pt x="10083" y="3323"/>
                    </a:cubicBezTo>
                    <a:cubicBezTo>
                      <a:pt x="9683" y="3323"/>
                      <a:pt x="10083" y="4984"/>
                      <a:pt x="9683" y="5815"/>
                    </a:cubicBezTo>
                    <a:cubicBezTo>
                      <a:pt x="9683" y="6646"/>
                      <a:pt x="8483" y="3323"/>
                      <a:pt x="8083" y="3323"/>
                    </a:cubicBezTo>
                    <a:cubicBezTo>
                      <a:pt x="7683" y="3323"/>
                      <a:pt x="8883" y="6646"/>
                      <a:pt x="8083" y="6646"/>
                    </a:cubicBezTo>
                    <a:cubicBezTo>
                      <a:pt x="7683" y="6646"/>
                      <a:pt x="7683" y="6646"/>
                      <a:pt x="7283" y="6646"/>
                    </a:cubicBezTo>
                    <a:cubicBezTo>
                      <a:pt x="6883" y="6646"/>
                      <a:pt x="6483" y="8307"/>
                      <a:pt x="6483" y="9138"/>
                    </a:cubicBezTo>
                    <a:cubicBezTo>
                      <a:pt x="6483" y="8307"/>
                      <a:pt x="5283" y="6646"/>
                      <a:pt x="5283" y="5815"/>
                    </a:cubicBezTo>
                    <a:cubicBezTo>
                      <a:pt x="5283" y="5815"/>
                      <a:pt x="6083" y="5815"/>
                      <a:pt x="6083" y="5815"/>
                    </a:cubicBezTo>
                    <a:cubicBezTo>
                      <a:pt x="6083" y="4984"/>
                      <a:pt x="5283" y="3323"/>
                      <a:pt x="5283" y="3323"/>
                    </a:cubicBezTo>
                    <a:cubicBezTo>
                      <a:pt x="4883" y="3323"/>
                      <a:pt x="2883" y="-831"/>
                      <a:pt x="2483" y="831"/>
                    </a:cubicBezTo>
                    <a:cubicBezTo>
                      <a:pt x="2483" y="1661"/>
                      <a:pt x="3683" y="1661"/>
                      <a:pt x="3283" y="2492"/>
                    </a:cubicBezTo>
                    <a:cubicBezTo>
                      <a:pt x="3283" y="2492"/>
                      <a:pt x="3283" y="2492"/>
                      <a:pt x="2883" y="2492"/>
                    </a:cubicBezTo>
                    <a:cubicBezTo>
                      <a:pt x="3683" y="1661"/>
                      <a:pt x="4083" y="4984"/>
                      <a:pt x="3683" y="5815"/>
                    </a:cubicBezTo>
                    <a:cubicBezTo>
                      <a:pt x="3683" y="5815"/>
                      <a:pt x="483" y="0"/>
                      <a:pt x="1683" y="4154"/>
                    </a:cubicBezTo>
                    <a:cubicBezTo>
                      <a:pt x="1683" y="4154"/>
                      <a:pt x="883" y="4154"/>
                      <a:pt x="883" y="4154"/>
                    </a:cubicBezTo>
                    <a:cubicBezTo>
                      <a:pt x="883" y="4984"/>
                      <a:pt x="1683" y="4984"/>
                      <a:pt x="1683" y="4984"/>
                    </a:cubicBezTo>
                    <a:cubicBezTo>
                      <a:pt x="1683" y="4154"/>
                      <a:pt x="1683" y="5815"/>
                      <a:pt x="1683" y="5815"/>
                    </a:cubicBezTo>
                    <a:cubicBezTo>
                      <a:pt x="1683" y="5815"/>
                      <a:pt x="883" y="4984"/>
                      <a:pt x="483" y="4984"/>
                    </a:cubicBezTo>
                    <a:cubicBezTo>
                      <a:pt x="883" y="4984"/>
                      <a:pt x="-317" y="7477"/>
                      <a:pt x="83" y="6646"/>
                    </a:cubicBezTo>
                    <a:cubicBezTo>
                      <a:pt x="-317" y="8307"/>
                      <a:pt x="2883" y="7477"/>
                      <a:pt x="2883" y="7477"/>
                    </a:cubicBezTo>
                    <a:cubicBezTo>
                      <a:pt x="3283" y="7477"/>
                      <a:pt x="4883" y="8307"/>
                      <a:pt x="4883" y="8307"/>
                    </a:cubicBezTo>
                    <a:cubicBezTo>
                      <a:pt x="4483" y="8307"/>
                      <a:pt x="4083" y="8307"/>
                      <a:pt x="4083" y="9138"/>
                    </a:cubicBezTo>
                    <a:cubicBezTo>
                      <a:pt x="4083" y="9138"/>
                      <a:pt x="4483" y="9969"/>
                      <a:pt x="4483" y="9969"/>
                    </a:cubicBezTo>
                    <a:cubicBezTo>
                      <a:pt x="4083" y="10800"/>
                      <a:pt x="3283" y="10800"/>
                      <a:pt x="2883" y="10800"/>
                    </a:cubicBezTo>
                    <a:cubicBezTo>
                      <a:pt x="2883" y="10800"/>
                      <a:pt x="483" y="11631"/>
                      <a:pt x="883" y="11631"/>
                    </a:cubicBezTo>
                    <a:cubicBezTo>
                      <a:pt x="1683" y="12461"/>
                      <a:pt x="2883" y="11631"/>
                      <a:pt x="3683" y="12461"/>
                    </a:cubicBezTo>
                    <a:cubicBezTo>
                      <a:pt x="4083" y="13292"/>
                      <a:pt x="4083" y="14123"/>
                      <a:pt x="4483" y="14123"/>
                    </a:cubicBezTo>
                    <a:cubicBezTo>
                      <a:pt x="4483" y="14123"/>
                      <a:pt x="5283" y="13292"/>
                      <a:pt x="5683" y="13292"/>
                    </a:cubicBezTo>
                    <a:cubicBezTo>
                      <a:pt x="5283" y="13292"/>
                      <a:pt x="4883" y="14123"/>
                      <a:pt x="4883" y="14123"/>
                    </a:cubicBezTo>
                    <a:cubicBezTo>
                      <a:pt x="4883" y="14954"/>
                      <a:pt x="5683" y="14123"/>
                      <a:pt x="5683" y="14123"/>
                    </a:cubicBezTo>
                    <a:cubicBezTo>
                      <a:pt x="6083" y="14954"/>
                      <a:pt x="2883" y="18277"/>
                      <a:pt x="3683" y="18277"/>
                    </a:cubicBezTo>
                    <a:cubicBezTo>
                      <a:pt x="4483" y="19107"/>
                      <a:pt x="5283" y="18277"/>
                      <a:pt x="5683" y="18277"/>
                    </a:cubicBezTo>
                    <a:cubicBezTo>
                      <a:pt x="6483" y="18277"/>
                      <a:pt x="7283" y="18277"/>
                      <a:pt x="8083" y="19107"/>
                    </a:cubicBezTo>
                    <a:cubicBezTo>
                      <a:pt x="7683" y="18277"/>
                      <a:pt x="7683" y="19107"/>
                      <a:pt x="7683" y="19107"/>
                    </a:cubicBezTo>
                    <a:cubicBezTo>
                      <a:pt x="8083" y="19938"/>
                      <a:pt x="8483" y="19938"/>
                      <a:pt x="8483" y="19938"/>
                    </a:cubicBezTo>
                    <a:cubicBezTo>
                      <a:pt x="9283" y="20769"/>
                      <a:pt x="10483" y="20769"/>
                      <a:pt x="11283" y="20769"/>
                    </a:cubicBezTo>
                    <a:cubicBezTo>
                      <a:pt x="12083" y="20769"/>
                      <a:pt x="12083" y="19938"/>
                      <a:pt x="12883" y="19938"/>
                    </a:cubicBezTo>
                    <a:cubicBezTo>
                      <a:pt x="13683" y="19107"/>
                      <a:pt x="14483" y="19107"/>
                      <a:pt x="15283" y="18277"/>
                    </a:cubicBezTo>
                    <a:cubicBezTo>
                      <a:pt x="16483" y="16615"/>
                      <a:pt x="16883" y="15784"/>
                      <a:pt x="18083" y="14954"/>
                    </a:cubicBezTo>
                    <a:cubicBezTo>
                      <a:pt x="18883" y="14954"/>
                      <a:pt x="19283" y="12461"/>
                      <a:pt x="20483" y="12461"/>
                    </a:cubicBezTo>
                    <a:cubicBezTo>
                      <a:pt x="20483" y="11631"/>
                      <a:pt x="20883" y="11631"/>
                      <a:pt x="20483" y="10800"/>
                    </a:cubicBezTo>
                    <a:cubicBezTo>
                      <a:pt x="20083" y="9969"/>
                      <a:pt x="20883" y="9969"/>
                      <a:pt x="21283" y="9969"/>
                    </a:cubicBezTo>
                    <a:cubicBezTo>
                      <a:pt x="21283" y="9969"/>
                      <a:pt x="20483" y="9138"/>
                      <a:pt x="20483" y="9138"/>
                    </a:cubicBezTo>
                    <a:cubicBezTo>
                      <a:pt x="20483" y="8307"/>
                      <a:pt x="21283" y="7477"/>
                      <a:pt x="20883" y="7477"/>
                    </a:cubicBezTo>
                    <a:cubicBezTo>
                      <a:pt x="20083" y="6646"/>
                      <a:pt x="21283" y="7477"/>
                      <a:pt x="20883" y="747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398" name="Freeform 406"/>
              <p:cNvSpPr/>
              <p:nvPr/>
            </p:nvSpPr>
            <p:spPr>
              <a:xfrm>
                <a:off x="11550336" y="883732"/>
                <a:ext cx="936064" cy="696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1" h="21339" extrusionOk="0">
                    <a:moveTo>
                      <a:pt x="20160" y="87"/>
                    </a:moveTo>
                    <a:cubicBezTo>
                      <a:pt x="19440" y="87"/>
                      <a:pt x="19200" y="-261"/>
                      <a:pt x="18480" y="436"/>
                    </a:cubicBezTo>
                    <a:cubicBezTo>
                      <a:pt x="18240" y="436"/>
                      <a:pt x="17280" y="784"/>
                      <a:pt x="17520" y="1133"/>
                    </a:cubicBezTo>
                    <a:cubicBezTo>
                      <a:pt x="17280" y="1133"/>
                      <a:pt x="16320" y="1829"/>
                      <a:pt x="15840" y="1829"/>
                    </a:cubicBezTo>
                    <a:cubicBezTo>
                      <a:pt x="15360" y="1829"/>
                      <a:pt x="14640" y="2178"/>
                      <a:pt x="14160" y="2526"/>
                    </a:cubicBezTo>
                    <a:cubicBezTo>
                      <a:pt x="13440" y="2526"/>
                      <a:pt x="12960" y="2526"/>
                      <a:pt x="12240" y="2526"/>
                    </a:cubicBezTo>
                    <a:cubicBezTo>
                      <a:pt x="12240" y="2526"/>
                      <a:pt x="10800" y="2526"/>
                      <a:pt x="11040" y="2874"/>
                    </a:cubicBezTo>
                    <a:cubicBezTo>
                      <a:pt x="11040" y="2874"/>
                      <a:pt x="11520" y="2874"/>
                      <a:pt x="11520" y="2874"/>
                    </a:cubicBezTo>
                    <a:cubicBezTo>
                      <a:pt x="11280" y="3223"/>
                      <a:pt x="10800" y="3223"/>
                      <a:pt x="10560" y="3571"/>
                    </a:cubicBezTo>
                    <a:cubicBezTo>
                      <a:pt x="10320" y="3571"/>
                      <a:pt x="9840" y="3571"/>
                      <a:pt x="9360" y="3571"/>
                    </a:cubicBezTo>
                    <a:cubicBezTo>
                      <a:pt x="9120" y="3571"/>
                      <a:pt x="9120" y="3571"/>
                      <a:pt x="8640" y="3920"/>
                    </a:cubicBezTo>
                    <a:cubicBezTo>
                      <a:pt x="8400" y="4965"/>
                      <a:pt x="8160" y="4616"/>
                      <a:pt x="7680" y="4616"/>
                    </a:cubicBezTo>
                    <a:cubicBezTo>
                      <a:pt x="7200" y="4965"/>
                      <a:pt x="7440" y="5662"/>
                      <a:pt x="6720" y="5662"/>
                    </a:cubicBezTo>
                    <a:cubicBezTo>
                      <a:pt x="6240" y="5662"/>
                      <a:pt x="6480" y="6358"/>
                      <a:pt x="6240" y="6358"/>
                    </a:cubicBezTo>
                    <a:cubicBezTo>
                      <a:pt x="6000" y="6707"/>
                      <a:pt x="5280" y="6010"/>
                      <a:pt x="5520" y="6358"/>
                    </a:cubicBezTo>
                    <a:cubicBezTo>
                      <a:pt x="5520" y="6707"/>
                      <a:pt x="6240" y="7055"/>
                      <a:pt x="6240" y="7055"/>
                    </a:cubicBezTo>
                    <a:cubicBezTo>
                      <a:pt x="6240" y="7055"/>
                      <a:pt x="5280" y="7404"/>
                      <a:pt x="5280" y="7404"/>
                    </a:cubicBezTo>
                    <a:cubicBezTo>
                      <a:pt x="5280" y="7752"/>
                      <a:pt x="6480" y="7752"/>
                      <a:pt x="6480" y="7752"/>
                    </a:cubicBezTo>
                    <a:cubicBezTo>
                      <a:pt x="6480" y="8100"/>
                      <a:pt x="4800" y="8100"/>
                      <a:pt x="5040" y="8449"/>
                    </a:cubicBezTo>
                    <a:cubicBezTo>
                      <a:pt x="5040" y="8100"/>
                      <a:pt x="5520" y="8449"/>
                      <a:pt x="5520" y="8449"/>
                    </a:cubicBezTo>
                    <a:cubicBezTo>
                      <a:pt x="5040" y="8797"/>
                      <a:pt x="4800" y="8449"/>
                      <a:pt x="4800" y="8797"/>
                    </a:cubicBezTo>
                    <a:cubicBezTo>
                      <a:pt x="4560" y="9145"/>
                      <a:pt x="5040" y="9494"/>
                      <a:pt x="5040" y="9494"/>
                    </a:cubicBezTo>
                    <a:cubicBezTo>
                      <a:pt x="4800" y="9494"/>
                      <a:pt x="4560" y="9494"/>
                      <a:pt x="4320" y="9494"/>
                    </a:cubicBezTo>
                    <a:cubicBezTo>
                      <a:pt x="4320" y="9494"/>
                      <a:pt x="4800" y="9842"/>
                      <a:pt x="5040" y="9842"/>
                    </a:cubicBezTo>
                    <a:cubicBezTo>
                      <a:pt x="4560" y="9842"/>
                      <a:pt x="4320" y="9842"/>
                      <a:pt x="4080" y="10191"/>
                    </a:cubicBezTo>
                    <a:cubicBezTo>
                      <a:pt x="3840" y="10539"/>
                      <a:pt x="3600" y="10539"/>
                      <a:pt x="3360" y="10539"/>
                    </a:cubicBezTo>
                    <a:cubicBezTo>
                      <a:pt x="2880" y="10887"/>
                      <a:pt x="2880" y="11236"/>
                      <a:pt x="3360" y="11236"/>
                    </a:cubicBezTo>
                    <a:cubicBezTo>
                      <a:pt x="3600" y="11236"/>
                      <a:pt x="4320" y="11584"/>
                      <a:pt x="4560" y="11584"/>
                    </a:cubicBezTo>
                    <a:cubicBezTo>
                      <a:pt x="4080" y="11933"/>
                      <a:pt x="3600" y="11236"/>
                      <a:pt x="3600" y="12281"/>
                    </a:cubicBezTo>
                    <a:cubicBezTo>
                      <a:pt x="3600" y="12629"/>
                      <a:pt x="2400" y="12629"/>
                      <a:pt x="2160" y="12978"/>
                    </a:cubicBezTo>
                    <a:cubicBezTo>
                      <a:pt x="1920" y="13326"/>
                      <a:pt x="2160" y="13326"/>
                      <a:pt x="2160" y="13674"/>
                    </a:cubicBezTo>
                    <a:cubicBezTo>
                      <a:pt x="2160" y="13674"/>
                      <a:pt x="1440" y="14023"/>
                      <a:pt x="1440" y="14023"/>
                    </a:cubicBezTo>
                    <a:cubicBezTo>
                      <a:pt x="480" y="14371"/>
                      <a:pt x="1680" y="14371"/>
                      <a:pt x="1680" y="14720"/>
                    </a:cubicBezTo>
                    <a:cubicBezTo>
                      <a:pt x="1920" y="15068"/>
                      <a:pt x="1200" y="16113"/>
                      <a:pt x="1200" y="16113"/>
                    </a:cubicBezTo>
                    <a:cubicBezTo>
                      <a:pt x="720" y="16810"/>
                      <a:pt x="0" y="16113"/>
                      <a:pt x="0" y="17507"/>
                    </a:cubicBezTo>
                    <a:cubicBezTo>
                      <a:pt x="0" y="18900"/>
                      <a:pt x="480" y="18204"/>
                      <a:pt x="960" y="18204"/>
                    </a:cubicBezTo>
                    <a:cubicBezTo>
                      <a:pt x="1440" y="18552"/>
                      <a:pt x="1680" y="18900"/>
                      <a:pt x="2160" y="18552"/>
                    </a:cubicBezTo>
                    <a:cubicBezTo>
                      <a:pt x="2160" y="18552"/>
                      <a:pt x="2640" y="19249"/>
                      <a:pt x="2880" y="18900"/>
                    </a:cubicBezTo>
                    <a:cubicBezTo>
                      <a:pt x="2880" y="18900"/>
                      <a:pt x="2400" y="18900"/>
                      <a:pt x="2400" y="19249"/>
                    </a:cubicBezTo>
                    <a:cubicBezTo>
                      <a:pt x="2640" y="19249"/>
                      <a:pt x="2880" y="19249"/>
                      <a:pt x="2880" y="19249"/>
                    </a:cubicBezTo>
                    <a:cubicBezTo>
                      <a:pt x="2880" y="19249"/>
                      <a:pt x="2400" y="20642"/>
                      <a:pt x="2400" y="20642"/>
                    </a:cubicBezTo>
                    <a:cubicBezTo>
                      <a:pt x="2880" y="20991"/>
                      <a:pt x="3360" y="20991"/>
                      <a:pt x="3840" y="21339"/>
                    </a:cubicBezTo>
                    <a:cubicBezTo>
                      <a:pt x="4560" y="21339"/>
                      <a:pt x="4800" y="21339"/>
                      <a:pt x="5520" y="21339"/>
                    </a:cubicBezTo>
                    <a:cubicBezTo>
                      <a:pt x="5760" y="20991"/>
                      <a:pt x="6000" y="20991"/>
                      <a:pt x="6240" y="20991"/>
                    </a:cubicBezTo>
                    <a:cubicBezTo>
                      <a:pt x="6480" y="21339"/>
                      <a:pt x="6720" y="21339"/>
                      <a:pt x="7200" y="21339"/>
                    </a:cubicBezTo>
                    <a:cubicBezTo>
                      <a:pt x="7440" y="21339"/>
                      <a:pt x="6480" y="20294"/>
                      <a:pt x="6240" y="20294"/>
                    </a:cubicBezTo>
                    <a:cubicBezTo>
                      <a:pt x="5760" y="19597"/>
                      <a:pt x="5520" y="18900"/>
                      <a:pt x="5280" y="18204"/>
                    </a:cubicBezTo>
                    <a:cubicBezTo>
                      <a:pt x="4800" y="17507"/>
                      <a:pt x="5040" y="17158"/>
                      <a:pt x="4800" y="16462"/>
                    </a:cubicBezTo>
                    <a:cubicBezTo>
                      <a:pt x="4560" y="15416"/>
                      <a:pt x="4320" y="15416"/>
                      <a:pt x="4800" y="14720"/>
                    </a:cubicBezTo>
                    <a:cubicBezTo>
                      <a:pt x="5040" y="14720"/>
                      <a:pt x="4800" y="14720"/>
                      <a:pt x="4800" y="14371"/>
                    </a:cubicBezTo>
                    <a:cubicBezTo>
                      <a:pt x="5040" y="14023"/>
                      <a:pt x="5760" y="14371"/>
                      <a:pt x="5760" y="14023"/>
                    </a:cubicBezTo>
                    <a:cubicBezTo>
                      <a:pt x="5760" y="14023"/>
                      <a:pt x="5280" y="13674"/>
                      <a:pt x="5280" y="13674"/>
                    </a:cubicBezTo>
                    <a:cubicBezTo>
                      <a:pt x="5520" y="13326"/>
                      <a:pt x="6240" y="13674"/>
                      <a:pt x="6240" y="13326"/>
                    </a:cubicBezTo>
                    <a:cubicBezTo>
                      <a:pt x="6240" y="12978"/>
                      <a:pt x="5040" y="12629"/>
                      <a:pt x="5040" y="12281"/>
                    </a:cubicBezTo>
                    <a:cubicBezTo>
                      <a:pt x="5040" y="12281"/>
                      <a:pt x="6960" y="12629"/>
                      <a:pt x="6960" y="12629"/>
                    </a:cubicBezTo>
                    <a:cubicBezTo>
                      <a:pt x="6960" y="12281"/>
                      <a:pt x="6480" y="11933"/>
                      <a:pt x="6480" y="11584"/>
                    </a:cubicBezTo>
                    <a:cubicBezTo>
                      <a:pt x="6480" y="11236"/>
                      <a:pt x="7200" y="11933"/>
                      <a:pt x="7440" y="11584"/>
                    </a:cubicBezTo>
                    <a:cubicBezTo>
                      <a:pt x="7440" y="11236"/>
                      <a:pt x="6480" y="10539"/>
                      <a:pt x="6480" y="10887"/>
                    </a:cubicBezTo>
                    <a:cubicBezTo>
                      <a:pt x="6480" y="10539"/>
                      <a:pt x="7440" y="11236"/>
                      <a:pt x="7680" y="10887"/>
                    </a:cubicBezTo>
                    <a:cubicBezTo>
                      <a:pt x="7680" y="10887"/>
                      <a:pt x="7920" y="10539"/>
                      <a:pt x="7680" y="10539"/>
                    </a:cubicBezTo>
                    <a:cubicBezTo>
                      <a:pt x="7680" y="10539"/>
                      <a:pt x="7200" y="9842"/>
                      <a:pt x="7200" y="9842"/>
                    </a:cubicBezTo>
                    <a:cubicBezTo>
                      <a:pt x="7680" y="9842"/>
                      <a:pt x="7920" y="10191"/>
                      <a:pt x="8400" y="9842"/>
                    </a:cubicBezTo>
                    <a:cubicBezTo>
                      <a:pt x="8400" y="9494"/>
                      <a:pt x="8880" y="9145"/>
                      <a:pt x="8880" y="9145"/>
                    </a:cubicBezTo>
                    <a:cubicBezTo>
                      <a:pt x="8880" y="8797"/>
                      <a:pt x="8400" y="8797"/>
                      <a:pt x="8400" y="8797"/>
                    </a:cubicBezTo>
                    <a:cubicBezTo>
                      <a:pt x="8640" y="8797"/>
                      <a:pt x="9360" y="8797"/>
                      <a:pt x="9360" y="8100"/>
                    </a:cubicBezTo>
                    <a:cubicBezTo>
                      <a:pt x="9360" y="7404"/>
                      <a:pt x="9840" y="8449"/>
                      <a:pt x="10080" y="8100"/>
                    </a:cubicBezTo>
                    <a:cubicBezTo>
                      <a:pt x="10080" y="8100"/>
                      <a:pt x="9840" y="7752"/>
                      <a:pt x="9840" y="7752"/>
                    </a:cubicBezTo>
                    <a:cubicBezTo>
                      <a:pt x="10080" y="7404"/>
                      <a:pt x="10800" y="7752"/>
                      <a:pt x="10800" y="7404"/>
                    </a:cubicBezTo>
                    <a:cubicBezTo>
                      <a:pt x="11040" y="7055"/>
                      <a:pt x="10800" y="6707"/>
                      <a:pt x="10560" y="6707"/>
                    </a:cubicBezTo>
                    <a:cubicBezTo>
                      <a:pt x="11760" y="6010"/>
                      <a:pt x="12720" y="5313"/>
                      <a:pt x="13920" y="4965"/>
                    </a:cubicBezTo>
                    <a:cubicBezTo>
                      <a:pt x="14640" y="4616"/>
                      <a:pt x="15600" y="4268"/>
                      <a:pt x="16320" y="3920"/>
                    </a:cubicBezTo>
                    <a:cubicBezTo>
                      <a:pt x="17520" y="3571"/>
                      <a:pt x="18480" y="3223"/>
                      <a:pt x="19440" y="2526"/>
                    </a:cubicBezTo>
                    <a:cubicBezTo>
                      <a:pt x="19920" y="2526"/>
                      <a:pt x="20640" y="1829"/>
                      <a:pt x="21120" y="1133"/>
                    </a:cubicBezTo>
                    <a:cubicBezTo>
                      <a:pt x="21600" y="436"/>
                      <a:pt x="20640" y="87"/>
                      <a:pt x="20160" y="87"/>
                    </a:cubicBezTo>
                    <a:cubicBezTo>
                      <a:pt x="19680" y="87"/>
                      <a:pt x="20640" y="87"/>
                      <a:pt x="20160" y="8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399" name="Freeform 407"/>
              <p:cNvSpPr/>
              <p:nvPr/>
            </p:nvSpPr>
            <p:spPr>
              <a:xfrm>
                <a:off x="13999116" y="580889"/>
                <a:ext cx="314307" cy="1791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40" h="21263" extrusionOk="0">
                    <a:moveTo>
                      <a:pt x="10232" y="8100"/>
                    </a:moveTo>
                    <a:cubicBezTo>
                      <a:pt x="10232" y="8100"/>
                      <a:pt x="12257" y="2700"/>
                      <a:pt x="12257" y="1350"/>
                    </a:cubicBezTo>
                    <a:cubicBezTo>
                      <a:pt x="11582" y="0"/>
                      <a:pt x="10907" y="0"/>
                      <a:pt x="10232" y="0"/>
                    </a:cubicBezTo>
                    <a:cubicBezTo>
                      <a:pt x="9557" y="0"/>
                      <a:pt x="9557" y="2700"/>
                      <a:pt x="9557" y="2700"/>
                    </a:cubicBezTo>
                    <a:cubicBezTo>
                      <a:pt x="8207" y="2700"/>
                      <a:pt x="7532" y="0"/>
                      <a:pt x="6182" y="2700"/>
                    </a:cubicBezTo>
                    <a:cubicBezTo>
                      <a:pt x="6182" y="2700"/>
                      <a:pt x="4832" y="4050"/>
                      <a:pt x="5507" y="5400"/>
                    </a:cubicBezTo>
                    <a:cubicBezTo>
                      <a:pt x="6182" y="5400"/>
                      <a:pt x="6857" y="6750"/>
                      <a:pt x="7532" y="5400"/>
                    </a:cubicBezTo>
                    <a:cubicBezTo>
                      <a:pt x="6182" y="6750"/>
                      <a:pt x="2807" y="8100"/>
                      <a:pt x="6182" y="10800"/>
                    </a:cubicBezTo>
                    <a:cubicBezTo>
                      <a:pt x="4157" y="9450"/>
                      <a:pt x="3482" y="10800"/>
                      <a:pt x="2807" y="13500"/>
                    </a:cubicBezTo>
                    <a:cubicBezTo>
                      <a:pt x="2132" y="14850"/>
                      <a:pt x="-568" y="20250"/>
                      <a:pt x="107" y="20250"/>
                    </a:cubicBezTo>
                    <a:cubicBezTo>
                      <a:pt x="1457" y="21600"/>
                      <a:pt x="3482" y="21600"/>
                      <a:pt x="4832" y="20250"/>
                    </a:cubicBezTo>
                    <a:cubicBezTo>
                      <a:pt x="6857" y="17550"/>
                      <a:pt x="8882" y="17550"/>
                      <a:pt x="10907" y="18900"/>
                    </a:cubicBezTo>
                    <a:cubicBezTo>
                      <a:pt x="13607" y="18900"/>
                      <a:pt x="15632" y="17550"/>
                      <a:pt x="18332" y="16200"/>
                    </a:cubicBezTo>
                    <a:cubicBezTo>
                      <a:pt x="19682" y="14850"/>
                      <a:pt x="21032" y="10800"/>
                      <a:pt x="19007" y="9450"/>
                    </a:cubicBezTo>
                    <a:cubicBezTo>
                      <a:pt x="17657" y="8100"/>
                      <a:pt x="15632" y="2700"/>
                      <a:pt x="14282" y="4050"/>
                    </a:cubicBezTo>
                    <a:cubicBezTo>
                      <a:pt x="12932" y="4050"/>
                      <a:pt x="11582" y="8100"/>
                      <a:pt x="10232" y="8100"/>
                    </a:cubicBezTo>
                    <a:cubicBezTo>
                      <a:pt x="9557" y="8100"/>
                      <a:pt x="10907" y="8100"/>
                      <a:pt x="10232" y="81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0" name="Freeform 408"/>
              <p:cNvSpPr/>
              <p:nvPr/>
            </p:nvSpPr>
            <p:spPr>
              <a:xfrm>
                <a:off x="13716313" y="482649"/>
                <a:ext cx="306578" cy="175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80" h="20850" extrusionOk="0">
                    <a:moveTo>
                      <a:pt x="18720" y="12750"/>
                    </a:moveTo>
                    <a:cubicBezTo>
                      <a:pt x="20880" y="14100"/>
                      <a:pt x="19440" y="11400"/>
                      <a:pt x="20160" y="8700"/>
                    </a:cubicBezTo>
                    <a:cubicBezTo>
                      <a:pt x="20160" y="7350"/>
                      <a:pt x="20880" y="7350"/>
                      <a:pt x="20880" y="6000"/>
                    </a:cubicBezTo>
                    <a:cubicBezTo>
                      <a:pt x="20880" y="4650"/>
                      <a:pt x="19440" y="3300"/>
                      <a:pt x="18720" y="3300"/>
                    </a:cubicBezTo>
                    <a:cubicBezTo>
                      <a:pt x="18000" y="1950"/>
                      <a:pt x="16560" y="1950"/>
                      <a:pt x="15840" y="3300"/>
                    </a:cubicBezTo>
                    <a:cubicBezTo>
                      <a:pt x="15840" y="3300"/>
                      <a:pt x="12240" y="4650"/>
                      <a:pt x="12240" y="4650"/>
                    </a:cubicBezTo>
                    <a:cubicBezTo>
                      <a:pt x="12240" y="4650"/>
                      <a:pt x="15120" y="1950"/>
                      <a:pt x="12960" y="600"/>
                    </a:cubicBezTo>
                    <a:cubicBezTo>
                      <a:pt x="11520" y="-750"/>
                      <a:pt x="10080" y="600"/>
                      <a:pt x="8640" y="600"/>
                    </a:cubicBezTo>
                    <a:cubicBezTo>
                      <a:pt x="7920" y="600"/>
                      <a:pt x="4320" y="1950"/>
                      <a:pt x="3600" y="4650"/>
                    </a:cubicBezTo>
                    <a:cubicBezTo>
                      <a:pt x="3600" y="4650"/>
                      <a:pt x="5040" y="4650"/>
                      <a:pt x="5040" y="4650"/>
                    </a:cubicBezTo>
                    <a:cubicBezTo>
                      <a:pt x="5040" y="4650"/>
                      <a:pt x="0" y="8700"/>
                      <a:pt x="0" y="10050"/>
                    </a:cubicBezTo>
                    <a:cubicBezTo>
                      <a:pt x="0" y="10050"/>
                      <a:pt x="2880" y="11400"/>
                      <a:pt x="2880" y="11400"/>
                    </a:cubicBezTo>
                    <a:cubicBezTo>
                      <a:pt x="3600" y="11400"/>
                      <a:pt x="4320" y="14100"/>
                      <a:pt x="5040" y="15450"/>
                    </a:cubicBezTo>
                    <a:cubicBezTo>
                      <a:pt x="6480" y="16800"/>
                      <a:pt x="7200" y="16800"/>
                      <a:pt x="8640" y="16800"/>
                    </a:cubicBezTo>
                    <a:cubicBezTo>
                      <a:pt x="10080" y="18150"/>
                      <a:pt x="12240" y="20850"/>
                      <a:pt x="13680" y="20850"/>
                    </a:cubicBezTo>
                    <a:cubicBezTo>
                      <a:pt x="15840" y="20850"/>
                      <a:pt x="18000" y="20850"/>
                      <a:pt x="20160" y="19500"/>
                    </a:cubicBezTo>
                    <a:cubicBezTo>
                      <a:pt x="21600" y="19500"/>
                      <a:pt x="18720" y="12750"/>
                      <a:pt x="18720" y="12750"/>
                    </a:cubicBezTo>
                    <a:cubicBezTo>
                      <a:pt x="19440" y="12750"/>
                      <a:pt x="18000" y="12750"/>
                      <a:pt x="18720" y="1275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1" name="Freeform 409"/>
              <p:cNvSpPr/>
              <p:nvPr/>
            </p:nvSpPr>
            <p:spPr>
              <a:xfrm>
                <a:off x="13622610" y="494399"/>
                <a:ext cx="120296" cy="516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86" h="19200" extrusionOk="0">
                    <a:moveTo>
                      <a:pt x="12960" y="1920"/>
                    </a:moveTo>
                    <a:cubicBezTo>
                      <a:pt x="11520" y="1920"/>
                      <a:pt x="8640" y="1920"/>
                      <a:pt x="5760" y="1920"/>
                    </a:cubicBezTo>
                    <a:cubicBezTo>
                      <a:pt x="4320" y="1920"/>
                      <a:pt x="1440" y="-2400"/>
                      <a:pt x="0" y="1920"/>
                    </a:cubicBezTo>
                    <a:cubicBezTo>
                      <a:pt x="0" y="1920"/>
                      <a:pt x="0" y="10560"/>
                      <a:pt x="1440" y="10560"/>
                    </a:cubicBezTo>
                    <a:cubicBezTo>
                      <a:pt x="4320" y="14880"/>
                      <a:pt x="5760" y="19200"/>
                      <a:pt x="8640" y="19200"/>
                    </a:cubicBezTo>
                    <a:cubicBezTo>
                      <a:pt x="11520" y="19200"/>
                      <a:pt x="21600" y="6240"/>
                      <a:pt x="12960" y="1920"/>
                    </a:cubicBezTo>
                    <a:cubicBezTo>
                      <a:pt x="11520" y="1920"/>
                      <a:pt x="14400" y="6240"/>
                      <a:pt x="12960" y="192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2" name="Freeform 410"/>
              <p:cNvSpPr/>
              <p:nvPr/>
            </p:nvSpPr>
            <p:spPr>
              <a:xfrm>
                <a:off x="13651441" y="329172"/>
                <a:ext cx="266691" cy="1739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6048" y="20250"/>
                    </a:moveTo>
                    <a:cubicBezTo>
                      <a:pt x="5184" y="18900"/>
                      <a:pt x="3456" y="18900"/>
                      <a:pt x="2592" y="17550"/>
                    </a:cubicBezTo>
                    <a:cubicBezTo>
                      <a:pt x="1728" y="16200"/>
                      <a:pt x="3456" y="16200"/>
                      <a:pt x="3456" y="16200"/>
                    </a:cubicBezTo>
                    <a:cubicBezTo>
                      <a:pt x="3456" y="16200"/>
                      <a:pt x="0" y="17550"/>
                      <a:pt x="0" y="16200"/>
                    </a:cubicBezTo>
                    <a:cubicBezTo>
                      <a:pt x="0" y="13500"/>
                      <a:pt x="2592" y="14850"/>
                      <a:pt x="2592" y="14850"/>
                    </a:cubicBezTo>
                    <a:cubicBezTo>
                      <a:pt x="2592" y="13500"/>
                      <a:pt x="1728" y="13500"/>
                      <a:pt x="1728" y="13500"/>
                    </a:cubicBezTo>
                    <a:cubicBezTo>
                      <a:pt x="1728" y="13500"/>
                      <a:pt x="6048" y="9450"/>
                      <a:pt x="5184" y="8100"/>
                    </a:cubicBezTo>
                    <a:cubicBezTo>
                      <a:pt x="5184" y="8100"/>
                      <a:pt x="4320" y="8100"/>
                      <a:pt x="4320" y="8100"/>
                    </a:cubicBezTo>
                    <a:cubicBezTo>
                      <a:pt x="5184" y="5400"/>
                      <a:pt x="7776" y="5400"/>
                      <a:pt x="9504" y="4050"/>
                    </a:cubicBezTo>
                    <a:cubicBezTo>
                      <a:pt x="11232" y="2700"/>
                      <a:pt x="13824" y="1350"/>
                      <a:pt x="15552" y="0"/>
                    </a:cubicBezTo>
                    <a:cubicBezTo>
                      <a:pt x="15552" y="0"/>
                      <a:pt x="16416" y="4050"/>
                      <a:pt x="17280" y="5400"/>
                    </a:cubicBezTo>
                    <a:cubicBezTo>
                      <a:pt x="17280" y="5400"/>
                      <a:pt x="21600" y="8100"/>
                      <a:pt x="21600" y="9450"/>
                    </a:cubicBezTo>
                    <a:cubicBezTo>
                      <a:pt x="21600" y="10800"/>
                      <a:pt x="17280" y="9450"/>
                      <a:pt x="18144" y="12150"/>
                    </a:cubicBezTo>
                    <a:cubicBezTo>
                      <a:pt x="18144" y="12150"/>
                      <a:pt x="19872" y="13500"/>
                      <a:pt x="19872" y="16200"/>
                    </a:cubicBezTo>
                    <a:cubicBezTo>
                      <a:pt x="19008" y="16200"/>
                      <a:pt x="17280" y="16200"/>
                      <a:pt x="16416" y="17550"/>
                    </a:cubicBezTo>
                    <a:cubicBezTo>
                      <a:pt x="13824" y="18900"/>
                      <a:pt x="8640" y="21600"/>
                      <a:pt x="6048" y="20250"/>
                    </a:cubicBezTo>
                    <a:cubicBezTo>
                      <a:pt x="5184" y="18900"/>
                      <a:pt x="7776" y="21600"/>
                      <a:pt x="6048" y="2025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3" name="Freeform 411"/>
              <p:cNvSpPr/>
              <p:nvPr/>
            </p:nvSpPr>
            <p:spPr>
              <a:xfrm>
                <a:off x="16468774" y="1053963"/>
                <a:ext cx="250695" cy="845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04" h="19656" extrusionOk="0">
                    <a:moveTo>
                      <a:pt x="3814" y="6156"/>
                    </a:moveTo>
                    <a:cubicBezTo>
                      <a:pt x="2950" y="6156"/>
                      <a:pt x="2950" y="756"/>
                      <a:pt x="2086" y="756"/>
                    </a:cubicBezTo>
                    <a:cubicBezTo>
                      <a:pt x="2086" y="-1944"/>
                      <a:pt x="358" y="3456"/>
                      <a:pt x="358" y="3456"/>
                    </a:cubicBezTo>
                    <a:cubicBezTo>
                      <a:pt x="-506" y="8856"/>
                      <a:pt x="358" y="8856"/>
                      <a:pt x="1222" y="8856"/>
                    </a:cubicBezTo>
                    <a:cubicBezTo>
                      <a:pt x="2086" y="8856"/>
                      <a:pt x="2950" y="14256"/>
                      <a:pt x="3814" y="14256"/>
                    </a:cubicBezTo>
                    <a:cubicBezTo>
                      <a:pt x="7270" y="16956"/>
                      <a:pt x="9862" y="19656"/>
                      <a:pt x="13318" y="19656"/>
                    </a:cubicBezTo>
                    <a:cubicBezTo>
                      <a:pt x="14182" y="19656"/>
                      <a:pt x="21094" y="16956"/>
                      <a:pt x="20230" y="11556"/>
                    </a:cubicBezTo>
                    <a:cubicBezTo>
                      <a:pt x="19366" y="11556"/>
                      <a:pt x="19366" y="14256"/>
                      <a:pt x="19366" y="14256"/>
                    </a:cubicBezTo>
                    <a:cubicBezTo>
                      <a:pt x="18502" y="14256"/>
                      <a:pt x="17638" y="11556"/>
                      <a:pt x="16774" y="8856"/>
                    </a:cubicBezTo>
                    <a:cubicBezTo>
                      <a:pt x="15910" y="8856"/>
                      <a:pt x="14182" y="6156"/>
                      <a:pt x="12454" y="8856"/>
                    </a:cubicBezTo>
                    <a:cubicBezTo>
                      <a:pt x="11590" y="8856"/>
                      <a:pt x="9862" y="3456"/>
                      <a:pt x="8134" y="3456"/>
                    </a:cubicBezTo>
                    <a:cubicBezTo>
                      <a:pt x="6406" y="3456"/>
                      <a:pt x="5542" y="6156"/>
                      <a:pt x="3814" y="615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4" name="Freeform 412"/>
              <p:cNvSpPr/>
              <p:nvPr/>
            </p:nvSpPr>
            <p:spPr>
              <a:xfrm>
                <a:off x="16137875" y="1241219"/>
                <a:ext cx="195202" cy="793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870" h="18437" extrusionOk="0">
                    <a:moveTo>
                      <a:pt x="692" y="13037"/>
                    </a:moveTo>
                    <a:cubicBezTo>
                      <a:pt x="3778" y="13037"/>
                      <a:pt x="4806" y="13037"/>
                      <a:pt x="6864" y="13037"/>
                    </a:cubicBezTo>
                    <a:cubicBezTo>
                      <a:pt x="8921" y="15737"/>
                      <a:pt x="10978" y="15737"/>
                      <a:pt x="13035" y="18437"/>
                    </a:cubicBezTo>
                    <a:cubicBezTo>
                      <a:pt x="15092" y="18437"/>
                      <a:pt x="17149" y="18437"/>
                      <a:pt x="18178" y="15737"/>
                    </a:cubicBezTo>
                    <a:cubicBezTo>
                      <a:pt x="20235" y="13037"/>
                      <a:pt x="17149" y="10337"/>
                      <a:pt x="16121" y="7637"/>
                    </a:cubicBezTo>
                    <a:cubicBezTo>
                      <a:pt x="13035" y="2237"/>
                      <a:pt x="9949" y="-3163"/>
                      <a:pt x="5835" y="2237"/>
                    </a:cubicBezTo>
                    <a:cubicBezTo>
                      <a:pt x="3778" y="4937"/>
                      <a:pt x="3778" y="7637"/>
                      <a:pt x="2749" y="10337"/>
                    </a:cubicBezTo>
                    <a:cubicBezTo>
                      <a:pt x="1721" y="10337"/>
                      <a:pt x="-1365" y="13037"/>
                      <a:pt x="692" y="1303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5" name="Freeform 413"/>
              <p:cNvSpPr/>
              <p:nvPr/>
            </p:nvSpPr>
            <p:spPr>
              <a:xfrm>
                <a:off x="16147417" y="1194424"/>
                <a:ext cx="54615" cy="448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639" h="17851" extrusionOk="0">
                    <a:moveTo>
                      <a:pt x="4891" y="17851"/>
                    </a:moveTo>
                    <a:cubicBezTo>
                      <a:pt x="-3209" y="17851"/>
                      <a:pt x="-509" y="-3749"/>
                      <a:pt x="7591" y="571"/>
                    </a:cubicBezTo>
                    <a:cubicBezTo>
                      <a:pt x="18391" y="4891"/>
                      <a:pt x="12991" y="13531"/>
                      <a:pt x="4891" y="17851"/>
                    </a:cubicBezTo>
                    <a:cubicBezTo>
                      <a:pt x="-509" y="17851"/>
                      <a:pt x="10291" y="17851"/>
                      <a:pt x="4891" y="1785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6" name="Freeform 414"/>
              <p:cNvSpPr/>
              <p:nvPr/>
            </p:nvSpPr>
            <p:spPr>
              <a:xfrm>
                <a:off x="15909917" y="1030815"/>
                <a:ext cx="26429" cy="496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00" h="18457" extrusionOk="0">
                    <a:moveTo>
                      <a:pt x="3200" y="9817"/>
                    </a:moveTo>
                    <a:cubicBezTo>
                      <a:pt x="-4000" y="5497"/>
                      <a:pt x="10400" y="-3143"/>
                      <a:pt x="17600" y="1177"/>
                    </a:cubicBezTo>
                    <a:cubicBezTo>
                      <a:pt x="17600" y="5497"/>
                      <a:pt x="10400" y="18457"/>
                      <a:pt x="3200" y="18457"/>
                    </a:cubicBezTo>
                    <a:cubicBezTo>
                      <a:pt x="3200" y="18457"/>
                      <a:pt x="3200" y="9817"/>
                      <a:pt x="3200" y="9817"/>
                    </a:cubicBezTo>
                    <a:cubicBezTo>
                      <a:pt x="-4000" y="5497"/>
                      <a:pt x="3200" y="9817"/>
                      <a:pt x="3200" y="981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7" name="Freeform 415"/>
              <p:cNvSpPr/>
              <p:nvPr/>
            </p:nvSpPr>
            <p:spPr>
              <a:xfrm>
                <a:off x="15903911" y="1202036"/>
                <a:ext cx="43249" cy="390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4523" extrusionOk="0">
                    <a:moveTo>
                      <a:pt x="21600" y="13829"/>
                    </a:moveTo>
                    <a:cubicBezTo>
                      <a:pt x="21600" y="9509"/>
                      <a:pt x="5400" y="-3451"/>
                      <a:pt x="0" y="869"/>
                    </a:cubicBezTo>
                    <a:cubicBezTo>
                      <a:pt x="0" y="869"/>
                      <a:pt x="16200" y="18149"/>
                      <a:pt x="21600" y="138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8" name="Freeform 416"/>
              <p:cNvSpPr/>
              <p:nvPr/>
            </p:nvSpPr>
            <p:spPr>
              <a:xfrm>
                <a:off x="15984427" y="979766"/>
                <a:ext cx="438455" cy="1753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2" h="20809" extrusionOk="0">
                    <a:moveTo>
                      <a:pt x="17078" y="5400"/>
                    </a:moveTo>
                    <a:cubicBezTo>
                      <a:pt x="16049" y="4050"/>
                      <a:pt x="15535" y="5400"/>
                      <a:pt x="14506" y="4050"/>
                    </a:cubicBezTo>
                    <a:cubicBezTo>
                      <a:pt x="14506" y="4050"/>
                      <a:pt x="11935" y="0"/>
                      <a:pt x="11421" y="0"/>
                    </a:cubicBezTo>
                    <a:cubicBezTo>
                      <a:pt x="11421" y="0"/>
                      <a:pt x="11935" y="1350"/>
                      <a:pt x="10906" y="2700"/>
                    </a:cubicBezTo>
                    <a:cubicBezTo>
                      <a:pt x="9878" y="2700"/>
                      <a:pt x="10906" y="6750"/>
                      <a:pt x="9878" y="8100"/>
                    </a:cubicBezTo>
                    <a:cubicBezTo>
                      <a:pt x="9363" y="8100"/>
                      <a:pt x="5763" y="1350"/>
                      <a:pt x="5249" y="1350"/>
                    </a:cubicBezTo>
                    <a:cubicBezTo>
                      <a:pt x="4221" y="0"/>
                      <a:pt x="1649" y="1350"/>
                      <a:pt x="1649" y="4050"/>
                    </a:cubicBezTo>
                    <a:cubicBezTo>
                      <a:pt x="1649" y="6750"/>
                      <a:pt x="-408" y="5400"/>
                      <a:pt x="621" y="8100"/>
                    </a:cubicBezTo>
                    <a:cubicBezTo>
                      <a:pt x="1135" y="9450"/>
                      <a:pt x="-408" y="12150"/>
                      <a:pt x="106" y="13500"/>
                    </a:cubicBezTo>
                    <a:cubicBezTo>
                      <a:pt x="1135" y="16200"/>
                      <a:pt x="2678" y="17550"/>
                      <a:pt x="4221" y="18900"/>
                    </a:cubicBezTo>
                    <a:cubicBezTo>
                      <a:pt x="4735" y="20250"/>
                      <a:pt x="5763" y="21600"/>
                      <a:pt x="6278" y="20250"/>
                    </a:cubicBezTo>
                    <a:cubicBezTo>
                      <a:pt x="6792" y="20250"/>
                      <a:pt x="6792" y="16200"/>
                      <a:pt x="7306" y="17550"/>
                    </a:cubicBezTo>
                    <a:cubicBezTo>
                      <a:pt x="7306" y="17550"/>
                      <a:pt x="7306" y="18900"/>
                      <a:pt x="7821" y="18900"/>
                    </a:cubicBezTo>
                    <a:cubicBezTo>
                      <a:pt x="8335" y="18900"/>
                      <a:pt x="8849" y="18900"/>
                      <a:pt x="8849" y="18900"/>
                    </a:cubicBezTo>
                    <a:cubicBezTo>
                      <a:pt x="9878" y="17550"/>
                      <a:pt x="10906" y="17550"/>
                      <a:pt x="12449" y="16200"/>
                    </a:cubicBezTo>
                    <a:cubicBezTo>
                      <a:pt x="13478" y="16200"/>
                      <a:pt x="13478" y="18900"/>
                      <a:pt x="13992" y="18900"/>
                    </a:cubicBezTo>
                    <a:cubicBezTo>
                      <a:pt x="14506" y="18900"/>
                      <a:pt x="17078" y="17550"/>
                      <a:pt x="17078" y="17550"/>
                    </a:cubicBezTo>
                    <a:cubicBezTo>
                      <a:pt x="17078" y="17550"/>
                      <a:pt x="16563" y="16200"/>
                      <a:pt x="16563" y="16200"/>
                    </a:cubicBezTo>
                    <a:cubicBezTo>
                      <a:pt x="16563" y="14850"/>
                      <a:pt x="18106" y="16200"/>
                      <a:pt x="18621" y="16200"/>
                    </a:cubicBezTo>
                    <a:cubicBezTo>
                      <a:pt x="18621" y="16200"/>
                      <a:pt x="19649" y="16200"/>
                      <a:pt x="19649" y="14850"/>
                    </a:cubicBezTo>
                    <a:cubicBezTo>
                      <a:pt x="19649" y="13500"/>
                      <a:pt x="20163" y="12150"/>
                      <a:pt x="20163" y="12150"/>
                    </a:cubicBezTo>
                    <a:cubicBezTo>
                      <a:pt x="20163" y="12150"/>
                      <a:pt x="20163" y="12150"/>
                      <a:pt x="19649" y="12150"/>
                    </a:cubicBezTo>
                    <a:cubicBezTo>
                      <a:pt x="19649" y="10800"/>
                      <a:pt x="21192" y="9450"/>
                      <a:pt x="21192" y="8100"/>
                    </a:cubicBezTo>
                    <a:cubicBezTo>
                      <a:pt x="20678" y="6750"/>
                      <a:pt x="18106" y="5400"/>
                      <a:pt x="17078" y="5400"/>
                    </a:cubicBezTo>
                    <a:cubicBezTo>
                      <a:pt x="16049" y="4050"/>
                      <a:pt x="18106" y="5400"/>
                      <a:pt x="17078" y="5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09" name="Freeform 417"/>
              <p:cNvSpPr/>
              <p:nvPr/>
            </p:nvSpPr>
            <p:spPr>
              <a:xfrm>
                <a:off x="16259229" y="1033983"/>
                <a:ext cx="45174" cy="778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1772" h="18101" extrusionOk="0">
                    <a:moveTo>
                      <a:pt x="11772" y="16200"/>
                    </a:moveTo>
                    <a:cubicBezTo>
                      <a:pt x="9072" y="18900"/>
                      <a:pt x="-7128" y="2700"/>
                      <a:pt x="3672" y="0"/>
                    </a:cubicBezTo>
                    <a:cubicBezTo>
                      <a:pt x="6372" y="0"/>
                      <a:pt x="14472" y="0"/>
                      <a:pt x="9072" y="5400"/>
                    </a:cubicBezTo>
                    <a:cubicBezTo>
                      <a:pt x="972" y="10800"/>
                      <a:pt x="11772" y="10800"/>
                      <a:pt x="11772" y="16200"/>
                    </a:cubicBezTo>
                    <a:cubicBezTo>
                      <a:pt x="9072" y="21600"/>
                      <a:pt x="11772" y="13500"/>
                      <a:pt x="11772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0" name="Freeform 418"/>
              <p:cNvSpPr/>
              <p:nvPr/>
            </p:nvSpPr>
            <p:spPr>
              <a:xfrm>
                <a:off x="17622161" y="1656175"/>
                <a:ext cx="78810" cy="464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761" h="14388" extrusionOk="0">
                    <a:moveTo>
                      <a:pt x="4698" y="12400"/>
                    </a:moveTo>
                    <a:cubicBezTo>
                      <a:pt x="771" y="8800"/>
                      <a:pt x="-1193" y="8800"/>
                      <a:pt x="771" y="1600"/>
                    </a:cubicBezTo>
                    <a:cubicBezTo>
                      <a:pt x="2734" y="-2000"/>
                      <a:pt x="6662" y="1600"/>
                      <a:pt x="10589" y="1600"/>
                    </a:cubicBezTo>
                    <a:cubicBezTo>
                      <a:pt x="20407" y="5200"/>
                      <a:pt x="10589" y="19600"/>
                      <a:pt x="4698" y="12400"/>
                    </a:cubicBezTo>
                    <a:cubicBezTo>
                      <a:pt x="2734" y="8800"/>
                      <a:pt x="6662" y="16000"/>
                      <a:pt x="4698" y="12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1" name="Freeform 419"/>
              <p:cNvSpPr/>
              <p:nvPr/>
            </p:nvSpPr>
            <p:spPr>
              <a:xfrm>
                <a:off x="17392341" y="2655306"/>
                <a:ext cx="58864" cy="43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00" h="16090" extrusionOk="0">
                    <a:moveTo>
                      <a:pt x="18000" y="6240"/>
                    </a:moveTo>
                    <a:cubicBezTo>
                      <a:pt x="21600" y="6240"/>
                      <a:pt x="18000" y="1920"/>
                      <a:pt x="18000" y="1920"/>
                    </a:cubicBezTo>
                    <a:cubicBezTo>
                      <a:pt x="14400" y="-2400"/>
                      <a:pt x="10800" y="1920"/>
                      <a:pt x="7200" y="1920"/>
                    </a:cubicBezTo>
                    <a:cubicBezTo>
                      <a:pt x="3600" y="1920"/>
                      <a:pt x="0" y="6240"/>
                      <a:pt x="3600" y="10560"/>
                    </a:cubicBezTo>
                    <a:cubicBezTo>
                      <a:pt x="3600" y="10560"/>
                      <a:pt x="0" y="19200"/>
                      <a:pt x="0" y="14880"/>
                    </a:cubicBezTo>
                    <a:cubicBezTo>
                      <a:pt x="0" y="14880"/>
                      <a:pt x="18000" y="6240"/>
                      <a:pt x="18000" y="6240"/>
                    </a:cubicBezTo>
                    <a:cubicBezTo>
                      <a:pt x="21600" y="6240"/>
                      <a:pt x="10800" y="10560"/>
                      <a:pt x="18000" y="62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2" name="Freeform 420"/>
              <p:cNvSpPr/>
              <p:nvPr/>
            </p:nvSpPr>
            <p:spPr>
              <a:xfrm>
                <a:off x="15998766" y="2981896"/>
                <a:ext cx="32956" cy="30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168" h="21600" extrusionOk="0">
                    <a:moveTo>
                      <a:pt x="8179" y="21600"/>
                    </a:moveTo>
                    <a:cubicBezTo>
                      <a:pt x="-461" y="21600"/>
                      <a:pt x="-4781" y="7200"/>
                      <a:pt x="8179" y="0"/>
                    </a:cubicBezTo>
                    <a:cubicBezTo>
                      <a:pt x="16819" y="0"/>
                      <a:pt x="12499" y="21600"/>
                      <a:pt x="8179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3" name="Freeform 421"/>
              <p:cNvSpPr/>
              <p:nvPr/>
            </p:nvSpPr>
            <p:spPr>
              <a:xfrm>
                <a:off x="16947626" y="3330569"/>
                <a:ext cx="44677" cy="463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51" h="18457" extrusionOk="0">
                    <a:moveTo>
                      <a:pt x="17851" y="1177"/>
                    </a:moveTo>
                    <a:cubicBezTo>
                      <a:pt x="17851" y="1177"/>
                      <a:pt x="-3749" y="18457"/>
                      <a:pt x="571" y="18457"/>
                    </a:cubicBezTo>
                    <a:cubicBezTo>
                      <a:pt x="4891" y="18457"/>
                      <a:pt x="13531" y="9817"/>
                      <a:pt x="13531" y="9817"/>
                    </a:cubicBezTo>
                    <a:cubicBezTo>
                      <a:pt x="17851" y="5497"/>
                      <a:pt x="17851" y="-3143"/>
                      <a:pt x="17851" y="117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4" name="Freeform 422"/>
              <p:cNvSpPr/>
              <p:nvPr/>
            </p:nvSpPr>
            <p:spPr>
              <a:xfrm>
                <a:off x="16910273" y="3411209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9600" h="21600" extrusionOk="0">
                    <a:moveTo>
                      <a:pt x="4800" y="0"/>
                    </a:moveTo>
                    <a:cubicBezTo>
                      <a:pt x="4800" y="0"/>
                      <a:pt x="-6000" y="21600"/>
                      <a:pt x="4800" y="21600"/>
                    </a:cubicBezTo>
                    <a:cubicBezTo>
                      <a:pt x="4800" y="21600"/>
                      <a:pt x="15600" y="0"/>
                      <a:pt x="48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5" name="Freeform 423"/>
              <p:cNvSpPr/>
              <p:nvPr/>
            </p:nvSpPr>
            <p:spPr>
              <a:xfrm>
                <a:off x="16765833" y="3593221"/>
                <a:ext cx="16868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1232" h="21600" extrusionOk="0">
                    <a:moveTo>
                      <a:pt x="9216" y="0"/>
                    </a:moveTo>
                    <a:cubicBezTo>
                      <a:pt x="9216" y="0"/>
                      <a:pt x="-5184" y="21600"/>
                      <a:pt x="2016" y="21600"/>
                    </a:cubicBezTo>
                    <a:cubicBezTo>
                      <a:pt x="2016" y="21600"/>
                      <a:pt x="16416" y="0"/>
                      <a:pt x="9216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6" name="Freeform 424"/>
              <p:cNvSpPr/>
              <p:nvPr/>
            </p:nvSpPr>
            <p:spPr>
              <a:xfrm>
                <a:off x="16641300" y="3651851"/>
                <a:ext cx="56904" cy="367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40" h="17067" extrusionOk="0">
                    <a:moveTo>
                      <a:pt x="15834" y="0"/>
                    </a:moveTo>
                    <a:cubicBezTo>
                      <a:pt x="12749" y="0"/>
                      <a:pt x="-2680" y="10800"/>
                      <a:pt x="406" y="16200"/>
                    </a:cubicBezTo>
                    <a:cubicBezTo>
                      <a:pt x="3491" y="21600"/>
                      <a:pt x="18920" y="0"/>
                      <a:pt x="1583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7" name="Freeform 425"/>
              <p:cNvSpPr/>
              <p:nvPr/>
            </p:nvSpPr>
            <p:spPr>
              <a:xfrm>
                <a:off x="16557880" y="3698323"/>
                <a:ext cx="46734" cy="336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76" h="17067" extrusionOk="0">
                    <a:moveTo>
                      <a:pt x="14876" y="0"/>
                    </a:moveTo>
                    <a:cubicBezTo>
                      <a:pt x="14876" y="0"/>
                      <a:pt x="-3124" y="10800"/>
                      <a:pt x="476" y="16200"/>
                    </a:cubicBezTo>
                    <a:cubicBezTo>
                      <a:pt x="4076" y="21600"/>
                      <a:pt x="14876" y="0"/>
                      <a:pt x="14876" y="0"/>
                    </a:cubicBezTo>
                    <a:cubicBezTo>
                      <a:pt x="14876" y="0"/>
                      <a:pt x="18476" y="0"/>
                      <a:pt x="14876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8" name="Freeform 426"/>
              <p:cNvSpPr/>
              <p:nvPr/>
            </p:nvSpPr>
            <p:spPr>
              <a:xfrm>
                <a:off x="16494960" y="3733175"/>
                <a:ext cx="48053" cy="448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00" h="17851" extrusionOk="0">
                    <a:moveTo>
                      <a:pt x="17280" y="0"/>
                    </a:moveTo>
                    <a:cubicBezTo>
                      <a:pt x="17280" y="0"/>
                      <a:pt x="0" y="17280"/>
                      <a:pt x="0" y="17280"/>
                    </a:cubicBezTo>
                    <a:cubicBezTo>
                      <a:pt x="8640" y="21600"/>
                      <a:pt x="17280" y="0"/>
                      <a:pt x="17280" y="0"/>
                    </a:cubicBezTo>
                    <a:cubicBezTo>
                      <a:pt x="17280" y="0"/>
                      <a:pt x="21600" y="0"/>
                      <a:pt x="1728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19" name="Freeform 427"/>
              <p:cNvSpPr/>
              <p:nvPr/>
            </p:nvSpPr>
            <p:spPr>
              <a:xfrm>
                <a:off x="16484553" y="3810085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00" h="21600" extrusionOk="0">
                    <a:moveTo>
                      <a:pt x="16200" y="0"/>
                    </a:moveTo>
                    <a:cubicBezTo>
                      <a:pt x="-5400" y="0"/>
                      <a:pt x="-5400" y="21600"/>
                      <a:pt x="16200" y="21600"/>
                    </a:cubicBezTo>
                    <a:cubicBezTo>
                      <a:pt x="16200" y="21600"/>
                      <a:pt x="16200" y="0"/>
                      <a:pt x="162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20" name="Freeform 428"/>
              <p:cNvSpPr/>
              <p:nvPr/>
            </p:nvSpPr>
            <p:spPr>
              <a:xfrm>
                <a:off x="16430088" y="3770610"/>
                <a:ext cx="46369" cy="400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27" h="18600" extrusionOk="0">
                    <a:moveTo>
                      <a:pt x="17280" y="2400"/>
                    </a:moveTo>
                    <a:cubicBezTo>
                      <a:pt x="8640" y="7800"/>
                      <a:pt x="0" y="13200"/>
                      <a:pt x="0" y="18600"/>
                    </a:cubicBezTo>
                    <a:cubicBezTo>
                      <a:pt x="0" y="18600"/>
                      <a:pt x="17280" y="2400"/>
                      <a:pt x="17280" y="2400"/>
                    </a:cubicBezTo>
                    <a:cubicBezTo>
                      <a:pt x="12960" y="2400"/>
                      <a:pt x="21600" y="-3000"/>
                      <a:pt x="17280" y="2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21" name="Freeform 429"/>
              <p:cNvSpPr/>
              <p:nvPr/>
            </p:nvSpPr>
            <p:spPr>
              <a:xfrm>
                <a:off x="16046867" y="4186268"/>
                <a:ext cx="12915" cy="348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900" h="21600" extrusionOk="0">
                    <a:moveTo>
                      <a:pt x="4800" y="0"/>
                    </a:moveTo>
                    <a:cubicBezTo>
                      <a:pt x="4800" y="0"/>
                      <a:pt x="-6000" y="21600"/>
                      <a:pt x="4800" y="21600"/>
                    </a:cubicBezTo>
                    <a:cubicBezTo>
                      <a:pt x="15600" y="21600"/>
                      <a:pt x="15600" y="0"/>
                      <a:pt x="48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grpSp>
            <p:nvGrpSpPr>
              <p:cNvPr id="424" name="Group 30"/>
              <p:cNvGrpSpPr/>
              <p:nvPr/>
            </p:nvGrpSpPr>
            <p:grpSpPr>
              <a:xfrm>
                <a:off x="15655259" y="3707841"/>
                <a:ext cx="785641" cy="795981"/>
                <a:chOff x="0" y="0"/>
                <a:chExt cx="785639" cy="795979"/>
              </a:xfrm>
            </p:grpSpPr>
            <p:sp>
              <p:nvSpPr>
                <p:cNvPr id="422" name="Freeform 430"/>
                <p:cNvSpPr/>
                <p:nvPr/>
              </p:nvSpPr>
              <p:spPr>
                <a:xfrm>
                  <a:off x="469581" y="-1"/>
                  <a:ext cx="316059" cy="2765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48" h="20297" extrusionOk="0">
                      <a:moveTo>
                        <a:pt x="18958" y="7609"/>
                      </a:moveTo>
                      <a:cubicBezTo>
                        <a:pt x="18958" y="7609"/>
                        <a:pt x="19654" y="5947"/>
                        <a:pt x="19654" y="5116"/>
                      </a:cubicBezTo>
                      <a:cubicBezTo>
                        <a:pt x="19654" y="5947"/>
                        <a:pt x="18261" y="7609"/>
                        <a:pt x="18261" y="7609"/>
                      </a:cubicBezTo>
                      <a:cubicBezTo>
                        <a:pt x="16867" y="7609"/>
                        <a:pt x="14080" y="6778"/>
                        <a:pt x="13383" y="5947"/>
                      </a:cubicBezTo>
                      <a:cubicBezTo>
                        <a:pt x="11293" y="5116"/>
                        <a:pt x="9900" y="963"/>
                        <a:pt x="7113" y="132"/>
                      </a:cubicBezTo>
                      <a:cubicBezTo>
                        <a:pt x="5719" y="-699"/>
                        <a:pt x="6416" y="2624"/>
                        <a:pt x="7113" y="3455"/>
                      </a:cubicBezTo>
                      <a:cubicBezTo>
                        <a:pt x="7113" y="5116"/>
                        <a:pt x="6416" y="6778"/>
                        <a:pt x="5719" y="8439"/>
                      </a:cubicBezTo>
                      <a:cubicBezTo>
                        <a:pt x="5022" y="9270"/>
                        <a:pt x="6416" y="11763"/>
                        <a:pt x="4325" y="10932"/>
                      </a:cubicBezTo>
                      <a:cubicBezTo>
                        <a:pt x="4325" y="10932"/>
                        <a:pt x="2932" y="10101"/>
                        <a:pt x="2235" y="10932"/>
                      </a:cubicBezTo>
                      <a:cubicBezTo>
                        <a:pt x="2235" y="11763"/>
                        <a:pt x="2932" y="12593"/>
                        <a:pt x="2932" y="12593"/>
                      </a:cubicBezTo>
                      <a:cubicBezTo>
                        <a:pt x="2932" y="12593"/>
                        <a:pt x="842" y="14255"/>
                        <a:pt x="145" y="14255"/>
                      </a:cubicBezTo>
                      <a:cubicBezTo>
                        <a:pt x="-552" y="15916"/>
                        <a:pt x="1538" y="16747"/>
                        <a:pt x="842" y="18409"/>
                      </a:cubicBezTo>
                      <a:cubicBezTo>
                        <a:pt x="145" y="19239"/>
                        <a:pt x="1538" y="20901"/>
                        <a:pt x="2235" y="20070"/>
                      </a:cubicBezTo>
                      <a:cubicBezTo>
                        <a:pt x="2932" y="19239"/>
                        <a:pt x="2932" y="18409"/>
                        <a:pt x="3629" y="18409"/>
                      </a:cubicBezTo>
                      <a:cubicBezTo>
                        <a:pt x="3629" y="18409"/>
                        <a:pt x="4325" y="19239"/>
                        <a:pt x="4325" y="18409"/>
                      </a:cubicBezTo>
                      <a:cubicBezTo>
                        <a:pt x="4325" y="17578"/>
                        <a:pt x="2932" y="16747"/>
                        <a:pt x="2235" y="15916"/>
                      </a:cubicBezTo>
                      <a:cubicBezTo>
                        <a:pt x="1538" y="14255"/>
                        <a:pt x="4325" y="15086"/>
                        <a:pt x="4325" y="15086"/>
                      </a:cubicBezTo>
                      <a:cubicBezTo>
                        <a:pt x="5719" y="15086"/>
                        <a:pt x="6416" y="13424"/>
                        <a:pt x="7809" y="14255"/>
                      </a:cubicBezTo>
                      <a:cubicBezTo>
                        <a:pt x="9203" y="15086"/>
                        <a:pt x="9900" y="15916"/>
                        <a:pt x="11293" y="16747"/>
                      </a:cubicBezTo>
                      <a:cubicBezTo>
                        <a:pt x="13383" y="18409"/>
                        <a:pt x="12687" y="13424"/>
                        <a:pt x="14080" y="12593"/>
                      </a:cubicBezTo>
                      <a:cubicBezTo>
                        <a:pt x="14080" y="12593"/>
                        <a:pt x="21048" y="12593"/>
                        <a:pt x="21048" y="10932"/>
                      </a:cubicBezTo>
                      <a:cubicBezTo>
                        <a:pt x="20351" y="10101"/>
                        <a:pt x="18261" y="11763"/>
                        <a:pt x="19654" y="9270"/>
                      </a:cubicBezTo>
                      <a:cubicBezTo>
                        <a:pt x="20351" y="8439"/>
                        <a:pt x="18261" y="9270"/>
                        <a:pt x="18958" y="7609"/>
                      </a:cubicBezTo>
                      <a:cubicBezTo>
                        <a:pt x="19654" y="5116"/>
                        <a:pt x="18958" y="8439"/>
                        <a:pt x="18958" y="7609"/>
                      </a:cubicBezTo>
                      <a:close/>
                    </a:path>
                  </a:pathLst>
                </a:custGeom>
                <a:solidFill>
                  <a:srgbClr val="FFCA08"/>
                </a:solidFill>
                <a:ln w="4763" cap="flat">
                  <a:solidFill>
                    <a:srgbClr val="FFFFFF"/>
                  </a:solidFill>
                  <a:prstDash val="solid"/>
                  <a:round/>
                </a:ln>
                <a:effectLst/>
              </p:spPr>
              <p:txBody>
                <a:bodyPr wrap="square" lIns="22860" tIns="22860" rIns="22860" bIns="22860" numCol="1" anchor="t">
                  <a:noAutofit/>
                </a:bodyPr>
                <a:lstStyle/>
                <a:p>
                  <a:pPr defTabSz="622158">
                    <a:defRPr sz="2400">
                      <a:solidFill>
                        <a:srgbClr val="000000"/>
                      </a:solidFill>
                      <a:latin typeface="微軟正黑體"/>
                      <a:ea typeface="微軟正黑體"/>
                      <a:cs typeface="微軟正黑體"/>
                      <a:sym typeface="微軟正黑體"/>
                    </a:defRPr>
                  </a:pPr>
                  <a:endParaRPr sz="1200"/>
                </a:p>
              </p:txBody>
            </p:sp>
            <p:sp>
              <p:nvSpPr>
                <p:cNvPr id="423" name="Freeform 431"/>
                <p:cNvSpPr/>
                <p:nvPr/>
              </p:nvSpPr>
              <p:spPr>
                <a:xfrm>
                  <a:off x="-1" y="267880"/>
                  <a:ext cx="584789" cy="5281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371" h="21345" extrusionOk="0">
                      <a:moveTo>
                        <a:pt x="19925" y="205"/>
                      </a:moveTo>
                      <a:cubicBezTo>
                        <a:pt x="19539" y="205"/>
                        <a:pt x="19539" y="-255"/>
                        <a:pt x="19539" y="205"/>
                      </a:cubicBezTo>
                      <a:cubicBezTo>
                        <a:pt x="18768" y="664"/>
                        <a:pt x="19539" y="664"/>
                        <a:pt x="19925" y="1124"/>
                      </a:cubicBezTo>
                      <a:cubicBezTo>
                        <a:pt x="20311" y="1583"/>
                        <a:pt x="19154" y="2043"/>
                        <a:pt x="18768" y="1124"/>
                      </a:cubicBezTo>
                      <a:cubicBezTo>
                        <a:pt x="18382" y="205"/>
                        <a:pt x="17997" y="1583"/>
                        <a:pt x="17997" y="2043"/>
                      </a:cubicBezTo>
                      <a:cubicBezTo>
                        <a:pt x="17611" y="2043"/>
                        <a:pt x="17225" y="2502"/>
                        <a:pt x="17225" y="2502"/>
                      </a:cubicBezTo>
                      <a:cubicBezTo>
                        <a:pt x="17225" y="3422"/>
                        <a:pt x="17611" y="2962"/>
                        <a:pt x="17611" y="2962"/>
                      </a:cubicBezTo>
                      <a:cubicBezTo>
                        <a:pt x="17611" y="3422"/>
                        <a:pt x="17611" y="3881"/>
                        <a:pt x="17611" y="4341"/>
                      </a:cubicBezTo>
                      <a:cubicBezTo>
                        <a:pt x="17611" y="4800"/>
                        <a:pt x="17997" y="4800"/>
                        <a:pt x="17611" y="5719"/>
                      </a:cubicBezTo>
                      <a:cubicBezTo>
                        <a:pt x="16839" y="7098"/>
                        <a:pt x="16454" y="8477"/>
                        <a:pt x="15682" y="9856"/>
                      </a:cubicBezTo>
                      <a:cubicBezTo>
                        <a:pt x="15297" y="10315"/>
                        <a:pt x="14139" y="12154"/>
                        <a:pt x="13754" y="12154"/>
                      </a:cubicBezTo>
                      <a:cubicBezTo>
                        <a:pt x="12982" y="12154"/>
                        <a:pt x="12211" y="12613"/>
                        <a:pt x="11825" y="12154"/>
                      </a:cubicBezTo>
                      <a:cubicBezTo>
                        <a:pt x="11439" y="11694"/>
                        <a:pt x="12211" y="11234"/>
                        <a:pt x="12211" y="10775"/>
                      </a:cubicBezTo>
                      <a:cubicBezTo>
                        <a:pt x="12597" y="10315"/>
                        <a:pt x="11439" y="11234"/>
                        <a:pt x="11439" y="11234"/>
                      </a:cubicBezTo>
                      <a:cubicBezTo>
                        <a:pt x="11054" y="11694"/>
                        <a:pt x="11054" y="11694"/>
                        <a:pt x="11054" y="12154"/>
                      </a:cubicBezTo>
                      <a:cubicBezTo>
                        <a:pt x="11054" y="13532"/>
                        <a:pt x="9897" y="13992"/>
                        <a:pt x="9511" y="14911"/>
                      </a:cubicBezTo>
                      <a:cubicBezTo>
                        <a:pt x="9511" y="14911"/>
                        <a:pt x="9511" y="15371"/>
                        <a:pt x="9511" y="15371"/>
                      </a:cubicBezTo>
                      <a:cubicBezTo>
                        <a:pt x="9511" y="15830"/>
                        <a:pt x="8739" y="16290"/>
                        <a:pt x="8739" y="16290"/>
                      </a:cubicBezTo>
                      <a:cubicBezTo>
                        <a:pt x="8354" y="16290"/>
                        <a:pt x="8739" y="15830"/>
                        <a:pt x="7968" y="15830"/>
                      </a:cubicBezTo>
                      <a:cubicBezTo>
                        <a:pt x="7582" y="15830"/>
                        <a:pt x="7197" y="15830"/>
                        <a:pt x="6425" y="15830"/>
                      </a:cubicBezTo>
                      <a:cubicBezTo>
                        <a:pt x="5268" y="16290"/>
                        <a:pt x="4497" y="15830"/>
                        <a:pt x="3339" y="16290"/>
                      </a:cubicBezTo>
                      <a:cubicBezTo>
                        <a:pt x="2568" y="17209"/>
                        <a:pt x="1411" y="18128"/>
                        <a:pt x="639" y="19047"/>
                      </a:cubicBezTo>
                      <a:cubicBezTo>
                        <a:pt x="-132" y="19047"/>
                        <a:pt x="-132" y="20426"/>
                        <a:pt x="254" y="19966"/>
                      </a:cubicBezTo>
                      <a:cubicBezTo>
                        <a:pt x="639" y="19966"/>
                        <a:pt x="639" y="19507"/>
                        <a:pt x="1025" y="19507"/>
                      </a:cubicBezTo>
                      <a:cubicBezTo>
                        <a:pt x="1411" y="19966"/>
                        <a:pt x="1797" y="20426"/>
                        <a:pt x="1797" y="19966"/>
                      </a:cubicBezTo>
                      <a:cubicBezTo>
                        <a:pt x="3725" y="19507"/>
                        <a:pt x="6425" y="17668"/>
                        <a:pt x="8354" y="18128"/>
                      </a:cubicBezTo>
                      <a:cubicBezTo>
                        <a:pt x="8739" y="18588"/>
                        <a:pt x="7968" y="19507"/>
                        <a:pt x="7968" y="19507"/>
                      </a:cubicBezTo>
                      <a:cubicBezTo>
                        <a:pt x="8354" y="19966"/>
                        <a:pt x="8739" y="21345"/>
                        <a:pt x="9125" y="21345"/>
                      </a:cubicBezTo>
                      <a:cubicBezTo>
                        <a:pt x="9511" y="20885"/>
                        <a:pt x="9897" y="20426"/>
                        <a:pt x="10282" y="19966"/>
                      </a:cubicBezTo>
                      <a:cubicBezTo>
                        <a:pt x="10668" y="19047"/>
                        <a:pt x="10668" y="19507"/>
                        <a:pt x="11439" y="19507"/>
                      </a:cubicBezTo>
                      <a:cubicBezTo>
                        <a:pt x="11054" y="19507"/>
                        <a:pt x="10668" y="15830"/>
                        <a:pt x="11825" y="18128"/>
                      </a:cubicBezTo>
                      <a:cubicBezTo>
                        <a:pt x="12211" y="19047"/>
                        <a:pt x="14139" y="18128"/>
                        <a:pt x="14525" y="17668"/>
                      </a:cubicBezTo>
                      <a:cubicBezTo>
                        <a:pt x="15297" y="16290"/>
                        <a:pt x="15297" y="19047"/>
                        <a:pt x="15682" y="18128"/>
                      </a:cubicBezTo>
                      <a:cubicBezTo>
                        <a:pt x="15682" y="17668"/>
                        <a:pt x="16068" y="16749"/>
                        <a:pt x="16454" y="16749"/>
                      </a:cubicBezTo>
                      <a:cubicBezTo>
                        <a:pt x="16839" y="16290"/>
                        <a:pt x="16839" y="16749"/>
                        <a:pt x="17225" y="15830"/>
                      </a:cubicBezTo>
                      <a:cubicBezTo>
                        <a:pt x="17225" y="15830"/>
                        <a:pt x="17225" y="17668"/>
                        <a:pt x="17611" y="17209"/>
                      </a:cubicBezTo>
                      <a:cubicBezTo>
                        <a:pt x="17611" y="17209"/>
                        <a:pt x="17997" y="17209"/>
                        <a:pt x="18382" y="16749"/>
                      </a:cubicBezTo>
                      <a:cubicBezTo>
                        <a:pt x="18768" y="16749"/>
                        <a:pt x="18382" y="16290"/>
                        <a:pt x="18768" y="15830"/>
                      </a:cubicBezTo>
                      <a:cubicBezTo>
                        <a:pt x="19539" y="15371"/>
                        <a:pt x="19539" y="15371"/>
                        <a:pt x="18768" y="14451"/>
                      </a:cubicBezTo>
                      <a:cubicBezTo>
                        <a:pt x="18382" y="13992"/>
                        <a:pt x="19539" y="12613"/>
                        <a:pt x="19539" y="11694"/>
                      </a:cubicBezTo>
                      <a:cubicBezTo>
                        <a:pt x="19925" y="10775"/>
                        <a:pt x="19154" y="9396"/>
                        <a:pt x="19539" y="8477"/>
                      </a:cubicBezTo>
                      <a:cubicBezTo>
                        <a:pt x="19925" y="8017"/>
                        <a:pt x="19925" y="8477"/>
                        <a:pt x="20311" y="8477"/>
                      </a:cubicBezTo>
                      <a:cubicBezTo>
                        <a:pt x="20697" y="8477"/>
                        <a:pt x="21082" y="7558"/>
                        <a:pt x="21082" y="7558"/>
                      </a:cubicBezTo>
                      <a:cubicBezTo>
                        <a:pt x="21468" y="6179"/>
                        <a:pt x="21468" y="4800"/>
                        <a:pt x="21082" y="3881"/>
                      </a:cubicBezTo>
                      <a:cubicBezTo>
                        <a:pt x="21082" y="3422"/>
                        <a:pt x="19925" y="205"/>
                        <a:pt x="19925" y="205"/>
                      </a:cubicBezTo>
                      <a:cubicBezTo>
                        <a:pt x="19925" y="205"/>
                        <a:pt x="19925" y="205"/>
                        <a:pt x="19925" y="205"/>
                      </a:cubicBezTo>
                      <a:close/>
                    </a:path>
                  </a:pathLst>
                </a:custGeom>
                <a:solidFill>
                  <a:srgbClr val="FFCA08"/>
                </a:solidFill>
                <a:ln w="4763" cap="flat">
                  <a:solidFill>
                    <a:srgbClr val="FFFFFF"/>
                  </a:solidFill>
                  <a:prstDash val="solid"/>
                  <a:round/>
                </a:ln>
                <a:effectLst/>
              </p:spPr>
              <p:txBody>
                <a:bodyPr wrap="square" lIns="22860" tIns="22860" rIns="22860" bIns="22860" numCol="1" anchor="t">
                  <a:noAutofit/>
                </a:bodyPr>
                <a:lstStyle/>
                <a:p>
                  <a:pPr defTabSz="622158">
                    <a:defRPr sz="2400">
                      <a:solidFill>
                        <a:srgbClr val="000000"/>
                      </a:solidFill>
                      <a:latin typeface="微軟正黑體"/>
                      <a:ea typeface="微軟正黑體"/>
                      <a:cs typeface="微軟正黑體"/>
                      <a:sym typeface="微軟正黑體"/>
                    </a:defRPr>
                  </a:pPr>
                  <a:endParaRPr sz="1200"/>
                </a:p>
              </p:txBody>
            </p:sp>
          </p:grpSp>
          <p:sp>
            <p:nvSpPr>
              <p:cNvPr id="425" name="Freeform 432"/>
              <p:cNvSpPr/>
              <p:nvPr/>
            </p:nvSpPr>
            <p:spPr>
              <a:xfrm>
                <a:off x="15849851" y="4437986"/>
                <a:ext cx="21625" cy="19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3361" extrusionOk="0">
                    <a:moveTo>
                      <a:pt x="21600" y="0"/>
                    </a:moveTo>
                    <a:cubicBezTo>
                      <a:pt x="21600" y="0"/>
                      <a:pt x="0" y="7200"/>
                      <a:pt x="0" y="7200"/>
                    </a:cubicBezTo>
                    <a:cubicBezTo>
                      <a:pt x="10800" y="21600"/>
                      <a:pt x="21600" y="7200"/>
                      <a:pt x="216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26" name="Freeform 433"/>
              <p:cNvSpPr/>
              <p:nvPr/>
            </p:nvSpPr>
            <p:spPr>
              <a:xfrm>
                <a:off x="15723711" y="4450464"/>
                <a:ext cx="124896" cy="903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99" h="17387" extrusionOk="0">
                    <a:moveTo>
                      <a:pt x="18277" y="1920"/>
                    </a:moveTo>
                    <a:cubicBezTo>
                      <a:pt x="14954" y="1920"/>
                      <a:pt x="14954" y="-2400"/>
                      <a:pt x="11631" y="1920"/>
                    </a:cubicBezTo>
                    <a:cubicBezTo>
                      <a:pt x="9969" y="1920"/>
                      <a:pt x="8308" y="6240"/>
                      <a:pt x="8308" y="4080"/>
                    </a:cubicBezTo>
                    <a:cubicBezTo>
                      <a:pt x="6646" y="1920"/>
                      <a:pt x="4985" y="6240"/>
                      <a:pt x="4985" y="6240"/>
                    </a:cubicBezTo>
                    <a:cubicBezTo>
                      <a:pt x="3323" y="10560"/>
                      <a:pt x="1662" y="8400"/>
                      <a:pt x="0" y="10560"/>
                    </a:cubicBezTo>
                    <a:cubicBezTo>
                      <a:pt x="0" y="8400"/>
                      <a:pt x="3323" y="17040"/>
                      <a:pt x="4985" y="17040"/>
                    </a:cubicBezTo>
                    <a:cubicBezTo>
                      <a:pt x="4985" y="19200"/>
                      <a:pt x="8308" y="10560"/>
                      <a:pt x="9969" y="10560"/>
                    </a:cubicBezTo>
                    <a:cubicBezTo>
                      <a:pt x="11631" y="10560"/>
                      <a:pt x="14954" y="12720"/>
                      <a:pt x="16615" y="10560"/>
                    </a:cubicBezTo>
                    <a:cubicBezTo>
                      <a:pt x="18277" y="10560"/>
                      <a:pt x="21600" y="4080"/>
                      <a:pt x="18277" y="1920"/>
                    </a:cubicBezTo>
                    <a:cubicBezTo>
                      <a:pt x="16615" y="1920"/>
                      <a:pt x="18277" y="1920"/>
                      <a:pt x="18277" y="192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27" name="Freeform 434"/>
              <p:cNvSpPr/>
              <p:nvPr/>
            </p:nvSpPr>
            <p:spPr>
              <a:xfrm>
                <a:off x="15586761" y="4480586"/>
                <a:ext cx="115326" cy="172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22" extrusionOk="0">
                    <a:moveTo>
                      <a:pt x="13745" y="0"/>
                    </a:moveTo>
                    <a:cubicBezTo>
                      <a:pt x="9818" y="0"/>
                      <a:pt x="5891" y="1350"/>
                      <a:pt x="3927" y="2700"/>
                    </a:cubicBezTo>
                    <a:cubicBezTo>
                      <a:pt x="0" y="4050"/>
                      <a:pt x="0" y="5400"/>
                      <a:pt x="0" y="8100"/>
                    </a:cubicBezTo>
                    <a:cubicBezTo>
                      <a:pt x="0" y="6750"/>
                      <a:pt x="5891" y="6750"/>
                      <a:pt x="3927" y="8100"/>
                    </a:cubicBezTo>
                    <a:cubicBezTo>
                      <a:pt x="5891" y="6750"/>
                      <a:pt x="3927" y="5400"/>
                      <a:pt x="5891" y="5400"/>
                    </a:cubicBezTo>
                    <a:cubicBezTo>
                      <a:pt x="5891" y="5400"/>
                      <a:pt x="7855" y="5400"/>
                      <a:pt x="7855" y="6750"/>
                    </a:cubicBezTo>
                    <a:cubicBezTo>
                      <a:pt x="7855" y="9450"/>
                      <a:pt x="7855" y="10800"/>
                      <a:pt x="5891" y="13500"/>
                    </a:cubicBezTo>
                    <a:cubicBezTo>
                      <a:pt x="3927" y="14850"/>
                      <a:pt x="5891" y="14850"/>
                      <a:pt x="5891" y="14850"/>
                    </a:cubicBezTo>
                    <a:cubicBezTo>
                      <a:pt x="5891" y="16200"/>
                      <a:pt x="5891" y="17550"/>
                      <a:pt x="5891" y="17550"/>
                    </a:cubicBezTo>
                    <a:cubicBezTo>
                      <a:pt x="5891" y="21600"/>
                      <a:pt x="9818" y="16200"/>
                      <a:pt x="9818" y="16200"/>
                    </a:cubicBezTo>
                    <a:cubicBezTo>
                      <a:pt x="9818" y="16200"/>
                      <a:pt x="9818" y="20250"/>
                      <a:pt x="11782" y="20250"/>
                    </a:cubicBezTo>
                    <a:cubicBezTo>
                      <a:pt x="11782" y="21600"/>
                      <a:pt x="15709" y="17550"/>
                      <a:pt x="15709" y="16200"/>
                    </a:cubicBezTo>
                    <a:cubicBezTo>
                      <a:pt x="19636" y="13500"/>
                      <a:pt x="19636" y="10800"/>
                      <a:pt x="21600" y="9450"/>
                    </a:cubicBezTo>
                    <a:cubicBezTo>
                      <a:pt x="21600" y="6750"/>
                      <a:pt x="19636" y="5400"/>
                      <a:pt x="19636" y="2700"/>
                    </a:cubicBezTo>
                    <a:cubicBezTo>
                      <a:pt x="19636" y="0"/>
                      <a:pt x="13745" y="2700"/>
                      <a:pt x="13745" y="0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28" name="Freeform 435"/>
              <p:cNvSpPr/>
              <p:nvPr/>
            </p:nvSpPr>
            <p:spPr>
              <a:xfrm>
                <a:off x="15479354" y="4925937"/>
                <a:ext cx="31729" cy="348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287" h="21600" extrusionOk="0">
                    <a:moveTo>
                      <a:pt x="17287" y="0"/>
                    </a:moveTo>
                    <a:cubicBezTo>
                      <a:pt x="11887" y="0"/>
                      <a:pt x="-4313" y="7200"/>
                      <a:pt x="1087" y="21600"/>
                    </a:cubicBezTo>
                    <a:cubicBezTo>
                      <a:pt x="1087" y="21600"/>
                      <a:pt x="17287" y="0"/>
                      <a:pt x="17287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29" name="Freeform 436"/>
              <p:cNvSpPr/>
              <p:nvPr/>
            </p:nvSpPr>
            <p:spPr>
              <a:xfrm>
                <a:off x="15565138" y="4813476"/>
                <a:ext cx="21625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3824" extrusionOk="0">
                    <a:moveTo>
                      <a:pt x="21600" y="0"/>
                    </a:moveTo>
                    <a:cubicBezTo>
                      <a:pt x="10800" y="0"/>
                      <a:pt x="0" y="10800"/>
                      <a:pt x="0" y="10800"/>
                    </a:cubicBezTo>
                    <a:cubicBezTo>
                      <a:pt x="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0" name="Freeform 437"/>
              <p:cNvSpPr/>
              <p:nvPr/>
            </p:nvSpPr>
            <p:spPr>
              <a:xfrm>
                <a:off x="15286761" y="5049317"/>
                <a:ext cx="15292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274" h="21600" extrusionOk="0">
                    <a:moveTo>
                      <a:pt x="15274" y="0"/>
                    </a:moveTo>
                    <a:cubicBezTo>
                      <a:pt x="4474" y="0"/>
                      <a:pt x="-6326" y="21600"/>
                      <a:pt x="4474" y="21600"/>
                    </a:cubicBezTo>
                    <a:cubicBezTo>
                      <a:pt x="15274" y="21600"/>
                      <a:pt x="15274" y="0"/>
                      <a:pt x="1527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1" name="Freeform 438"/>
              <p:cNvSpPr/>
              <p:nvPr/>
            </p:nvSpPr>
            <p:spPr>
              <a:xfrm>
                <a:off x="15078609" y="5017176"/>
                <a:ext cx="95784" cy="1798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02" h="20471" extrusionOk="0">
                    <a:moveTo>
                      <a:pt x="14400" y="142"/>
                    </a:moveTo>
                    <a:cubicBezTo>
                      <a:pt x="9000" y="-1129"/>
                      <a:pt x="1800" y="6495"/>
                      <a:pt x="0" y="9036"/>
                    </a:cubicBezTo>
                    <a:cubicBezTo>
                      <a:pt x="0" y="11577"/>
                      <a:pt x="0" y="14118"/>
                      <a:pt x="1800" y="16659"/>
                    </a:cubicBezTo>
                    <a:cubicBezTo>
                      <a:pt x="1800" y="16659"/>
                      <a:pt x="5400" y="20471"/>
                      <a:pt x="5400" y="20471"/>
                    </a:cubicBezTo>
                    <a:cubicBezTo>
                      <a:pt x="7200" y="17930"/>
                      <a:pt x="21600" y="1412"/>
                      <a:pt x="14400" y="142"/>
                    </a:cubicBezTo>
                    <a:cubicBezTo>
                      <a:pt x="12600" y="142"/>
                      <a:pt x="16200" y="142"/>
                      <a:pt x="14400" y="142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2" name="Freeform 439"/>
              <p:cNvSpPr/>
              <p:nvPr/>
            </p:nvSpPr>
            <p:spPr>
              <a:xfrm>
                <a:off x="14472967" y="5324811"/>
                <a:ext cx="121520" cy="1040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4" h="20015" extrusionOk="0">
                    <a:moveTo>
                      <a:pt x="17449" y="2160"/>
                    </a:moveTo>
                    <a:cubicBezTo>
                      <a:pt x="15906" y="2160"/>
                      <a:pt x="14363" y="0"/>
                      <a:pt x="11278" y="0"/>
                    </a:cubicBezTo>
                    <a:cubicBezTo>
                      <a:pt x="8192" y="0"/>
                      <a:pt x="6649" y="2160"/>
                      <a:pt x="3563" y="4320"/>
                    </a:cubicBezTo>
                    <a:cubicBezTo>
                      <a:pt x="478" y="8640"/>
                      <a:pt x="-2608" y="15120"/>
                      <a:pt x="3563" y="19440"/>
                    </a:cubicBezTo>
                    <a:cubicBezTo>
                      <a:pt x="6649" y="21600"/>
                      <a:pt x="12821" y="17280"/>
                      <a:pt x="14363" y="12960"/>
                    </a:cubicBezTo>
                    <a:cubicBezTo>
                      <a:pt x="14363" y="10800"/>
                      <a:pt x="18992" y="2160"/>
                      <a:pt x="17449" y="21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3" name="Freeform 440"/>
              <p:cNvSpPr/>
              <p:nvPr/>
            </p:nvSpPr>
            <p:spPr>
              <a:xfrm>
                <a:off x="15056984" y="5412708"/>
                <a:ext cx="188744" cy="310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73" h="20898" extrusionOk="0">
                    <a:moveTo>
                      <a:pt x="12960" y="841"/>
                    </a:moveTo>
                    <a:cubicBezTo>
                      <a:pt x="10800" y="69"/>
                      <a:pt x="11880" y="3155"/>
                      <a:pt x="9720" y="841"/>
                    </a:cubicBezTo>
                    <a:cubicBezTo>
                      <a:pt x="8640" y="-702"/>
                      <a:pt x="4320" y="69"/>
                      <a:pt x="4320" y="1612"/>
                    </a:cubicBezTo>
                    <a:cubicBezTo>
                      <a:pt x="3240" y="3927"/>
                      <a:pt x="4320" y="5469"/>
                      <a:pt x="3240" y="7784"/>
                    </a:cubicBezTo>
                    <a:cubicBezTo>
                      <a:pt x="3240" y="8555"/>
                      <a:pt x="3240" y="9327"/>
                      <a:pt x="3240" y="9327"/>
                    </a:cubicBezTo>
                    <a:cubicBezTo>
                      <a:pt x="2160" y="10098"/>
                      <a:pt x="0" y="9327"/>
                      <a:pt x="0" y="9327"/>
                    </a:cubicBezTo>
                    <a:cubicBezTo>
                      <a:pt x="0" y="9327"/>
                      <a:pt x="2160" y="16269"/>
                      <a:pt x="3240" y="16269"/>
                    </a:cubicBezTo>
                    <a:cubicBezTo>
                      <a:pt x="3240" y="16269"/>
                      <a:pt x="4320" y="13955"/>
                      <a:pt x="5400" y="14727"/>
                    </a:cubicBezTo>
                    <a:cubicBezTo>
                      <a:pt x="5400" y="14727"/>
                      <a:pt x="7560" y="15498"/>
                      <a:pt x="7560" y="16269"/>
                    </a:cubicBezTo>
                    <a:cubicBezTo>
                      <a:pt x="7560" y="17041"/>
                      <a:pt x="4320" y="15498"/>
                      <a:pt x="4320" y="17041"/>
                    </a:cubicBezTo>
                    <a:cubicBezTo>
                      <a:pt x="4320" y="18584"/>
                      <a:pt x="6480" y="20127"/>
                      <a:pt x="8640" y="19355"/>
                    </a:cubicBezTo>
                    <a:cubicBezTo>
                      <a:pt x="9720" y="19355"/>
                      <a:pt x="10800" y="17812"/>
                      <a:pt x="11880" y="18584"/>
                    </a:cubicBezTo>
                    <a:cubicBezTo>
                      <a:pt x="11880" y="18584"/>
                      <a:pt x="16200" y="20898"/>
                      <a:pt x="16200" y="20898"/>
                    </a:cubicBezTo>
                    <a:cubicBezTo>
                      <a:pt x="17280" y="20127"/>
                      <a:pt x="14040" y="19355"/>
                      <a:pt x="15120" y="18584"/>
                    </a:cubicBezTo>
                    <a:cubicBezTo>
                      <a:pt x="14040" y="19355"/>
                      <a:pt x="21600" y="20898"/>
                      <a:pt x="18360" y="17812"/>
                    </a:cubicBezTo>
                    <a:cubicBezTo>
                      <a:pt x="16200" y="16269"/>
                      <a:pt x="11880" y="18584"/>
                      <a:pt x="10800" y="16269"/>
                    </a:cubicBezTo>
                    <a:cubicBezTo>
                      <a:pt x="9720" y="14727"/>
                      <a:pt x="9720" y="13955"/>
                      <a:pt x="9720" y="11641"/>
                    </a:cubicBezTo>
                    <a:cubicBezTo>
                      <a:pt x="9720" y="10098"/>
                      <a:pt x="11880" y="10098"/>
                      <a:pt x="12960" y="8555"/>
                    </a:cubicBezTo>
                    <a:cubicBezTo>
                      <a:pt x="15120" y="7012"/>
                      <a:pt x="15120" y="6241"/>
                      <a:pt x="14040" y="4698"/>
                    </a:cubicBezTo>
                    <a:cubicBezTo>
                      <a:pt x="14040" y="4698"/>
                      <a:pt x="14040" y="841"/>
                      <a:pt x="12960" y="841"/>
                    </a:cubicBezTo>
                    <a:cubicBezTo>
                      <a:pt x="11880" y="841"/>
                      <a:pt x="14040" y="841"/>
                      <a:pt x="12960" y="84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4" name="Freeform 441"/>
              <p:cNvSpPr/>
              <p:nvPr/>
            </p:nvSpPr>
            <p:spPr>
              <a:xfrm>
                <a:off x="15237181" y="5683402"/>
                <a:ext cx="55794" cy="748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78" h="18156" extrusionOk="0">
                    <a:moveTo>
                      <a:pt x="10800" y="1200"/>
                    </a:moveTo>
                    <a:cubicBezTo>
                      <a:pt x="10800" y="1200"/>
                      <a:pt x="7200" y="-1500"/>
                      <a:pt x="3600" y="1200"/>
                    </a:cubicBezTo>
                    <a:cubicBezTo>
                      <a:pt x="3600" y="3900"/>
                      <a:pt x="0" y="3900"/>
                      <a:pt x="0" y="6600"/>
                    </a:cubicBezTo>
                    <a:cubicBezTo>
                      <a:pt x="3600" y="9300"/>
                      <a:pt x="0" y="12000"/>
                      <a:pt x="7200" y="14700"/>
                    </a:cubicBezTo>
                    <a:cubicBezTo>
                      <a:pt x="7200" y="14700"/>
                      <a:pt x="21600" y="20100"/>
                      <a:pt x="18000" y="17400"/>
                    </a:cubicBezTo>
                    <a:cubicBezTo>
                      <a:pt x="18000" y="14700"/>
                      <a:pt x="18000" y="12000"/>
                      <a:pt x="14400" y="9300"/>
                    </a:cubicBezTo>
                    <a:cubicBezTo>
                      <a:pt x="7200" y="9300"/>
                      <a:pt x="7200" y="1200"/>
                      <a:pt x="10800" y="1200"/>
                    </a:cubicBezTo>
                    <a:cubicBezTo>
                      <a:pt x="7200" y="1200"/>
                      <a:pt x="14400" y="1200"/>
                      <a:pt x="10800" y="1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5" name="Freeform 442"/>
              <p:cNvSpPr/>
              <p:nvPr/>
            </p:nvSpPr>
            <p:spPr>
              <a:xfrm>
                <a:off x="15298481" y="5754668"/>
                <a:ext cx="78936" cy="151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13" h="21600" extrusionOk="0">
                    <a:moveTo>
                      <a:pt x="4909" y="0"/>
                    </a:moveTo>
                    <a:cubicBezTo>
                      <a:pt x="2749" y="0"/>
                      <a:pt x="4909" y="0"/>
                      <a:pt x="589" y="1662"/>
                    </a:cubicBezTo>
                    <a:cubicBezTo>
                      <a:pt x="-1571" y="3323"/>
                      <a:pt x="2749" y="4985"/>
                      <a:pt x="4909" y="6646"/>
                    </a:cubicBezTo>
                    <a:cubicBezTo>
                      <a:pt x="7069" y="9969"/>
                      <a:pt x="-3731" y="11631"/>
                      <a:pt x="4909" y="14954"/>
                    </a:cubicBezTo>
                    <a:cubicBezTo>
                      <a:pt x="7069" y="16615"/>
                      <a:pt x="2749" y="19938"/>
                      <a:pt x="7069" y="21600"/>
                    </a:cubicBezTo>
                    <a:cubicBezTo>
                      <a:pt x="9229" y="21600"/>
                      <a:pt x="9229" y="19938"/>
                      <a:pt x="7069" y="18277"/>
                    </a:cubicBezTo>
                    <a:cubicBezTo>
                      <a:pt x="2749" y="8308"/>
                      <a:pt x="15709" y="16615"/>
                      <a:pt x="15709" y="13292"/>
                    </a:cubicBezTo>
                    <a:cubicBezTo>
                      <a:pt x="15709" y="11631"/>
                      <a:pt x="11389" y="9969"/>
                      <a:pt x="13549" y="9969"/>
                    </a:cubicBezTo>
                    <a:cubicBezTo>
                      <a:pt x="13549" y="8308"/>
                      <a:pt x="17869" y="9969"/>
                      <a:pt x="15709" y="8308"/>
                    </a:cubicBezTo>
                    <a:cubicBezTo>
                      <a:pt x="13549" y="6646"/>
                      <a:pt x="9229" y="4985"/>
                      <a:pt x="11389" y="1662"/>
                    </a:cubicBezTo>
                    <a:cubicBezTo>
                      <a:pt x="11389" y="0"/>
                      <a:pt x="7069" y="0"/>
                      <a:pt x="4909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6" name="Freeform 443"/>
              <p:cNvSpPr/>
              <p:nvPr/>
            </p:nvSpPr>
            <p:spPr>
              <a:xfrm>
                <a:off x="15089416" y="5704954"/>
                <a:ext cx="64870" cy="66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055" extrusionOk="0">
                    <a:moveTo>
                      <a:pt x="21600" y="9591"/>
                    </a:moveTo>
                    <a:cubicBezTo>
                      <a:pt x="18000" y="6891"/>
                      <a:pt x="10800" y="-3909"/>
                      <a:pt x="0" y="1491"/>
                    </a:cubicBezTo>
                    <a:cubicBezTo>
                      <a:pt x="0" y="1491"/>
                      <a:pt x="10800" y="9591"/>
                      <a:pt x="10800" y="12291"/>
                    </a:cubicBezTo>
                    <a:cubicBezTo>
                      <a:pt x="10800" y="17691"/>
                      <a:pt x="21600" y="17691"/>
                      <a:pt x="21600" y="9591"/>
                    </a:cubicBezTo>
                    <a:cubicBezTo>
                      <a:pt x="21600" y="9591"/>
                      <a:pt x="21600" y="12291"/>
                      <a:pt x="21600" y="959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7" name="Freeform 444"/>
              <p:cNvSpPr/>
              <p:nvPr/>
            </p:nvSpPr>
            <p:spPr>
              <a:xfrm>
                <a:off x="15165103" y="5790813"/>
                <a:ext cx="71216" cy="935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16" h="17387" extrusionOk="0">
                    <a:moveTo>
                      <a:pt x="7200" y="1920"/>
                    </a:moveTo>
                    <a:cubicBezTo>
                      <a:pt x="4800" y="-240"/>
                      <a:pt x="2400" y="-240"/>
                      <a:pt x="0" y="1920"/>
                    </a:cubicBezTo>
                    <a:cubicBezTo>
                      <a:pt x="0" y="4080"/>
                      <a:pt x="4800" y="4080"/>
                      <a:pt x="4800" y="6240"/>
                    </a:cubicBezTo>
                    <a:cubicBezTo>
                      <a:pt x="7200" y="8400"/>
                      <a:pt x="0" y="14880"/>
                      <a:pt x="2400" y="17040"/>
                    </a:cubicBezTo>
                    <a:cubicBezTo>
                      <a:pt x="2400" y="19200"/>
                      <a:pt x="12000" y="10560"/>
                      <a:pt x="14400" y="10560"/>
                    </a:cubicBezTo>
                    <a:cubicBezTo>
                      <a:pt x="21600" y="10560"/>
                      <a:pt x="7200" y="1920"/>
                      <a:pt x="7200" y="1920"/>
                    </a:cubicBezTo>
                    <a:cubicBezTo>
                      <a:pt x="2400" y="-2400"/>
                      <a:pt x="7200" y="1920"/>
                      <a:pt x="7200" y="192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8" name="Freeform 445"/>
              <p:cNvSpPr/>
              <p:nvPr/>
            </p:nvSpPr>
            <p:spPr>
              <a:xfrm>
                <a:off x="15198121" y="5853868"/>
                <a:ext cx="53272" cy="1025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964" h="17877" extrusionOk="0">
                    <a:moveTo>
                      <a:pt x="15099" y="873"/>
                    </a:moveTo>
                    <a:cubicBezTo>
                      <a:pt x="5842" y="873"/>
                      <a:pt x="8928" y="6764"/>
                      <a:pt x="5842" y="8727"/>
                    </a:cubicBezTo>
                    <a:cubicBezTo>
                      <a:pt x="-3415" y="12654"/>
                      <a:pt x="-329" y="12654"/>
                      <a:pt x="5842" y="16582"/>
                    </a:cubicBezTo>
                    <a:cubicBezTo>
                      <a:pt x="15099" y="20509"/>
                      <a:pt x="8928" y="14618"/>
                      <a:pt x="12014" y="10691"/>
                    </a:cubicBezTo>
                    <a:cubicBezTo>
                      <a:pt x="12014" y="10691"/>
                      <a:pt x="18185" y="-1091"/>
                      <a:pt x="15099" y="873"/>
                    </a:cubicBezTo>
                    <a:cubicBezTo>
                      <a:pt x="12014" y="873"/>
                      <a:pt x="15099" y="-1091"/>
                      <a:pt x="15099" y="87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39" name="Freeform 446"/>
              <p:cNvSpPr/>
              <p:nvPr/>
            </p:nvSpPr>
            <p:spPr>
              <a:xfrm>
                <a:off x="15247990" y="5845655"/>
                <a:ext cx="37242" cy="794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00" h="19257" extrusionOk="0">
                    <a:moveTo>
                      <a:pt x="16200" y="357"/>
                    </a:moveTo>
                    <a:cubicBezTo>
                      <a:pt x="10800" y="357"/>
                      <a:pt x="0" y="16557"/>
                      <a:pt x="0" y="19257"/>
                    </a:cubicBezTo>
                    <a:cubicBezTo>
                      <a:pt x="0" y="19257"/>
                      <a:pt x="10800" y="13857"/>
                      <a:pt x="16200" y="11157"/>
                    </a:cubicBezTo>
                    <a:cubicBezTo>
                      <a:pt x="16200" y="11157"/>
                      <a:pt x="21600" y="-2343"/>
                      <a:pt x="16200" y="357"/>
                    </a:cubicBezTo>
                    <a:cubicBezTo>
                      <a:pt x="10800" y="357"/>
                      <a:pt x="16200" y="357"/>
                      <a:pt x="16200" y="35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0" name="Freeform 447"/>
              <p:cNvSpPr/>
              <p:nvPr/>
            </p:nvSpPr>
            <p:spPr>
              <a:xfrm>
                <a:off x="15276186" y="5902559"/>
                <a:ext cx="37719" cy="276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559" h="14020" extrusionOk="0">
                    <a:moveTo>
                      <a:pt x="1412" y="1102"/>
                    </a:moveTo>
                    <a:cubicBezTo>
                      <a:pt x="-2188" y="11902"/>
                      <a:pt x="1412" y="17302"/>
                      <a:pt x="8612" y="11902"/>
                    </a:cubicBezTo>
                    <a:cubicBezTo>
                      <a:pt x="19412" y="11902"/>
                      <a:pt x="5012" y="-4298"/>
                      <a:pt x="1412" y="1102"/>
                    </a:cubicBezTo>
                    <a:cubicBezTo>
                      <a:pt x="1412" y="6502"/>
                      <a:pt x="5012" y="1102"/>
                      <a:pt x="1412" y="110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1" name="Freeform 448"/>
              <p:cNvSpPr/>
              <p:nvPr/>
            </p:nvSpPr>
            <p:spPr>
              <a:xfrm>
                <a:off x="15279219" y="5925065"/>
                <a:ext cx="135522" cy="224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1" h="20221" extrusionOk="0">
                    <a:moveTo>
                      <a:pt x="14025" y="0"/>
                    </a:moveTo>
                    <a:cubicBezTo>
                      <a:pt x="12482" y="0"/>
                      <a:pt x="12482" y="1029"/>
                      <a:pt x="12482" y="2057"/>
                    </a:cubicBezTo>
                    <a:cubicBezTo>
                      <a:pt x="12482" y="3086"/>
                      <a:pt x="12482" y="3086"/>
                      <a:pt x="9396" y="4114"/>
                    </a:cubicBezTo>
                    <a:cubicBezTo>
                      <a:pt x="7853" y="4114"/>
                      <a:pt x="4767" y="6171"/>
                      <a:pt x="3225" y="6171"/>
                    </a:cubicBezTo>
                    <a:cubicBezTo>
                      <a:pt x="139" y="9257"/>
                      <a:pt x="-1404" y="9257"/>
                      <a:pt x="1682" y="11314"/>
                    </a:cubicBezTo>
                    <a:cubicBezTo>
                      <a:pt x="3225" y="12343"/>
                      <a:pt x="1682" y="13371"/>
                      <a:pt x="1682" y="14400"/>
                    </a:cubicBezTo>
                    <a:cubicBezTo>
                      <a:pt x="139" y="16457"/>
                      <a:pt x="1682" y="17486"/>
                      <a:pt x="3225" y="18514"/>
                    </a:cubicBezTo>
                    <a:cubicBezTo>
                      <a:pt x="6310" y="19543"/>
                      <a:pt x="9396" y="19543"/>
                      <a:pt x="10939" y="19543"/>
                    </a:cubicBezTo>
                    <a:cubicBezTo>
                      <a:pt x="15567" y="21600"/>
                      <a:pt x="12482" y="18514"/>
                      <a:pt x="10939" y="16457"/>
                    </a:cubicBezTo>
                    <a:cubicBezTo>
                      <a:pt x="10939" y="16457"/>
                      <a:pt x="10939" y="12343"/>
                      <a:pt x="14025" y="12343"/>
                    </a:cubicBezTo>
                    <a:cubicBezTo>
                      <a:pt x="15567" y="12343"/>
                      <a:pt x="15567" y="17486"/>
                      <a:pt x="17110" y="17486"/>
                    </a:cubicBezTo>
                    <a:cubicBezTo>
                      <a:pt x="17110" y="17486"/>
                      <a:pt x="18653" y="14400"/>
                      <a:pt x="18653" y="14400"/>
                    </a:cubicBezTo>
                    <a:cubicBezTo>
                      <a:pt x="20196" y="12343"/>
                      <a:pt x="20196" y="11314"/>
                      <a:pt x="18653" y="10286"/>
                    </a:cubicBezTo>
                    <a:cubicBezTo>
                      <a:pt x="18653" y="7200"/>
                      <a:pt x="18653" y="1029"/>
                      <a:pt x="14025" y="0"/>
                    </a:cubicBezTo>
                    <a:cubicBezTo>
                      <a:pt x="12482" y="0"/>
                      <a:pt x="14025" y="1029"/>
                      <a:pt x="14025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2" name="Freeform 449"/>
              <p:cNvSpPr/>
              <p:nvPr/>
            </p:nvSpPr>
            <p:spPr>
              <a:xfrm>
                <a:off x="15175913" y="5981287"/>
                <a:ext cx="100749" cy="106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252" h="19787" extrusionOk="0">
                    <a:moveTo>
                      <a:pt x="14400" y="347"/>
                    </a:moveTo>
                    <a:cubicBezTo>
                      <a:pt x="10800" y="-1813"/>
                      <a:pt x="9000" y="6827"/>
                      <a:pt x="3600" y="6827"/>
                    </a:cubicBezTo>
                    <a:cubicBezTo>
                      <a:pt x="0" y="8987"/>
                      <a:pt x="0" y="17627"/>
                      <a:pt x="0" y="19787"/>
                    </a:cubicBezTo>
                    <a:cubicBezTo>
                      <a:pt x="1800" y="17627"/>
                      <a:pt x="1800" y="13307"/>
                      <a:pt x="3600" y="11147"/>
                    </a:cubicBezTo>
                    <a:cubicBezTo>
                      <a:pt x="3600" y="11147"/>
                      <a:pt x="7200" y="8987"/>
                      <a:pt x="7200" y="11147"/>
                    </a:cubicBezTo>
                    <a:cubicBezTo>
                      <a:pt x="7200" y="13307"/>
                      <a:pt x="10800" y="13307"/>
                      <a:pt x="10800" y="13307"/>
                    </a:cubicBezTo>
                    <a:cubicBezTo>
                      <a:pt x="12600" y="13307"/>
                      <a:pt x="12600" y="15467"/>
                      <a:pt x="14400" y="13307"/>
                    </a:cubicBezTo>
                    <a:cubicBezTo>
                      <a:pt x="14400" y="13307"/>
                      <a:pt x="14400" y="8987"/>
                      <a:pt x="14400" y="8987"/>
                    </a:cubicBezTo>
                    <a:cubicBezTo>
                      <a:pt x="16200" y="4667"/>
                      <a:pt x="19800" y="2507"/>
                      <a:pt x="14400" y="347"/>
                    </a:cubicBezTo>
                    <a:cubicBezTo>
                      <a:pt x="12600" y="347"/>
                      <a:pt x="21600" y="4667"/>
                      <a:pt x="14400" y="34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3" name="Freeform 450"/>
              <p:cNvSpPr/>
              <p:nvPr/>
            </p:nvSpPr>
            <p:spPr>
              <a:xfrm>
                <a:off x="14920033" y="5859229"/>
                <a:ext cx="119982" cy="1355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6" h="21600" extrusionOk="0">
                    <a:moveTo>
                      <a:pt x="19800" y="0"/>
                    </a:moveTo>
                    <a:cubicBezTo>
                      <a:pt x="16200" y="1800"/>
                      <a:pt x="12600" y="7200"/>
                      <a:pt x="10800" y="10800"/>
                    </a:cubicBezTo>
                    <a:cubicBezTo>
                      <a:pt x="9000" y="12600"/>
                      <a:pt x="0" y="18000"/>
                      <a:pt x="0" y="21600"/>
                    </a:cubicBezTo>
                    <a:cubicBezTo>
                      <a:pt x="0" y="21600"/>
                      <a:pt x="5400" y="19800"/>
                      <a:pt x="7200" y="18000"/>
                    </a:cubicBezTo>
                    <a:cubicBezTo>
                      <a:pt x="9000" y="18000"/>
                      <a:pt x="12600" y="14400"/>
                      <a:pt x="14400" y="12600"/>
                    </a:cubicBezTo>
                    <a:cubicBezTo>
                      <a:pt x="14400" y="9000"/>
                      <a:pt x="16200" y="7200"/>
                      <a:pt x="18000" y="5400"/>
                    </a:cubicBezTo>
                    <a:cubicBezTo>
                      <a:pt x="19800" y="5400"/>
                      <a:pt x="21600" y="0"/>
                      <a:pt x="198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4" name="Freeform 451"/>
              <p:cNvSpPr/>
              <p:nvPr/>
            </p:nvSpPr>
            <p:spPr>
              <a:xfrm>
                <a:off x="15291241" y="5688294"/>
                <a:ext cx="15292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274" h="21600" extrusionOk="0">
                    <a:moveTo>
                      <a:pt x="0" y="21600"/>
                    </a:moveTo>
                    <a:cubicBezTo>
                      <a:pt x="10800" y="21600"/>
                      <a:pt x="21600" y="0"/>
                      <a:pt x="10800" y="0"/>
                    </a:cubicBez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5" name="Freeform 452"/>
              <p:cNvSpPr/>
              <p:nvPr/>
            </p:nvSpPr>
            <p:spPr>
              <a:xfrm>
                <a:off x="13771923" y="6164964"/>
                <a:ext cx="571085" cy="6444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0" h="21021" extrusionOk="0">
                    <a:moveTo>
                      <a:pt x="4177" y="745"/>
                    </a:moveTo>
                    <a:cubicBezTo>
                      <a:pt x="3019" y="745"/>
                      <a:pt x="2248" y="745"/>
                      <a:pt x="1091" y="373"/>
                    </a:cubicBezTo>
                    <a:cubicBezTo>
                      <a:pt x="319" y="0"/>
                      <a:pt x="-452" y="-372"/>
                      <a:pt x="319" y="745"/>
                    </a:cubicBezTo>
                    <a:cubicBezTo>
                      <a:pt x="705" y="1490"/>
                      <a:pt x="1091" y="2607"/>
                      <a:pt x="1862" y="2980"/>
                    </a:cubicBezTo>
                    <a:cubicBezTo>
                      <a:pt x="2634" y="3352"/>
                      <a:pt x="3405" y="3725"/>
                      <a:pt x="3791" y="4469"/>
                    </a:cubicBezTo>
                    <a:cubicBezTo>
                      <a:pt x="4177" y="4842"/>
                      <a:pt x="4177" y="5587"/>
                      <a:pt x="4562" y="5959"/>
                    </a:cubicBezTo>
                    <a:cubicBezTo>
                      <a:pt x="5334" y="6331"/>
                      <a:pt x="5719" y="6331"/>
                      <a:pt x="6105" y="6704"/>
                    </a:cubicBezTo>
                    <a:cubicBezTo>
                      <a:pt x="6877" y="7449"/>
                      <a:pt x="6877" y="8566"/>
                      <a:pt x="7262" y="9311"/>
                    </a:cubicBezTo>
                    <a:cubicBezTo>
                      <a:pt x="7648" y="9683"/>
                      <a:pt x="8034" y="10056"/>
                      <a:pt x="8034" y="10056"/>
                    </a:cubicBezTo>
                    <a:cubicBezTo>
                      <a:pt x="8805" y="10800"/>
                      <a:pt x="9191" y="11173"/>
                      <a:pt x="9577" y="11918"/>
                    </a:cubicBezTo>
                    <a:cubicBezTo>
                      <a:pt x="10348" y="13035"/>
                      <a:pt x="10348" y="14152"/>
                      <a:pt x="11119" y="15269"/>
                    </a:cubicBezTo>
                    <a:cubicBezTo>
                      <a:pt x="12662" y="16387"/>
                      <a:pt x="13819" y="17876"/>
                      <a:pt x="15362" y="18994"/>
                    </a:cubicBezTo>
                    <a:cubicBezTo>
                      <a:pt x="16134" y="19738"/>
                      <a:pt x="16519" y="20111"/>
                      <a:pt x="17291" y="20856"/>
                    </a:cubicBezTo>
                    <a:cubicBezTo>
                      <a:pt x="17677" y="20856"/>
                      <a:pt x="19991" y="21228"/>
                      <a:pt x="20377" y="20856"/>
                    </a:cubicBezTo>
                    <a:cubicBezTo>
                      <a:pt x="20762" y="20483"/>
                      <a:pt x="19991" y="17504"/>
                      <a:pt x="20377" y="16759"/>
                    </a:cubicBezTo>
                    <a:cubicBezTo>
                      <a:pt x="20377" y="16387"/>
                      <a:pt x="21148" y="16387"/>
                      <a:pt x="20762" y="16014"/>
                    </a:cubicBezTo>
                    <a:cubicBezTo>
                      <a:pt x="20377" y="15642"/>
                      <a:pt x="19991" y="15269"/>
                      <a:pt x="19605" y="14897"/>
                    </a:cubicBezTo>
                    <a:cubicBezTo>
                      <a:pt x="19605" y="14897"/>
                      <a:pt x="19219" y="14525"/>
                      <a:pt x="18834" y="14525"/>
                    </a:cubicBezTo>
                    <a:cubicBezTo>
                      <a:pt x="18448" y="14525"/>
                      <a:pt x="18448" y="15269"/>
                      <a:pt x="18062" y="15269"/>
                    </a:cubicBezTo>
                    <a:cubicBezTo>
                      <a:pt x="18448" y="15269"/>
                      <a:pt x="18062" y="13780"/>
                      <a:pt x="18062" y="13780"/>
                    </a:cubicBezTo>
                    <a:cubicBezTo>
                      <a:pt x="17677" y="13407"/>
                      <a:pt x="17677" y="13407"/>
                      <a:pt x="17677" y="13035"/>
                    </a:cubicBezTo>
                    <a:cubicBezTo>
                      <a:pt x="17677" y="12662"/>
                      <a:pt x="16905" y="12290"/>
                      <a:pt x="16519" y="12290"/>
                    </a:cubicBezTo>
                    <a:cubicBezTo>
                      <a:pt x="16134" y="11918"/>
                      <a:pt x="15362" y="11545"/>
                      <a:pt x="15748" y="10800"/>
                    </a:cubicBezTo>
                    <a:cubicBezTo>
                      <a:pt x="15748" y="10800"/>
                      <a:pt x="15362" y="10428"/>
                      <a:pt x="15748" y="10428"/>
                    </a:cubicBezTo>
                    <a:cubicBezTo>
                      <a:pt x="15748" y="10056"/>
                      <a:pt x="16134" y="10428"/>
                      <a:pt x="16134" y="10056"/>
                    </a:cubicBezTo>
                    <a:cubicBezTo>
                      <a:pt x="16519" y="9311"/>
                      <a:pt x="14205" y="9311"/>
                      <a:pt x="14205" y="9683"/>
                    </a:cubicBezTo>
                    <a:cubicBezTo>
                      <a:pt x="14205" y="9311"/>
                      <a:pt x="15748" y="8938"/>
                      <a:pt x="14205" y="8938"/>
                    </a:cubicBezTo>
                    <a:cubicBezTo>
                      <a:pt x="13819" y="8938"/>
                      <a:pt x="13434" y="8566"/>
                      <a:pt x="13434" y="8566"/>
                    </a:cubicBezTo>
                    <a:cubicBezTo>
                      <a:pt x="13434" y="8194"/>
                      <a:pt x="13819" y="8194"/>
                      <a:pt x="13819" y="8194"/>
                    </a:cubicBezTo>
                    <a:cubicBezTo>
                      <a:pt x="13819" y="7821"/>
                      <a:pt x="13048" y="7821"/>
                      <a:pt x="13048" y="7821"/>
                    </a:cubicBezTo>
                    <a:cubicBezTo>
                      <a:pt x="13048" y="7821"/>
                      <a:pt x="13434" y="7449"/>
                      <a:pt x="12662" y="7449"/>
                    </a:cubicBezTo>
                    <a:cubicBezTo>
                      <a:pt x="12277" y="7076"/>
                      <a:pt x="11891" y="7076"/>
                      <a:pt x="11505" y="6704"/>
                    </a:cubicBezTo>
                    <a:cubicBezTo>
                      <a:pt x="10348" y="5214"/>
                      <a:pt x="11119" y="6704"/>
                      <a:pt x="11119" y="6704"/>
                    </a:cubicBezTo>
                    <a:cubicBezTo>
                      <a:pt x="10734" y="6704"/>
                      <a:pt x="9577" y="5587"/>
                      <a:pt x="9191" y="5587"/>
                    </a:cubicBezTo>
                    <a:cubicBezTo>
                      <a:pt x="8805" y="4842"/>
                      <a:pt x="8419" y="4097"/>
                      <a:pt x="7648" y="3725"/>
                    </a:cubicBezTo>
                    <a:cubicBezTo>
                      <a:pt x="6877" y="3352"/>
                      <a:pt x="6491" y="2980"/>
                      <a:pt x="5719" y="2235"/>
                    </a:cubicBezTo>
                    <a:cubicBezTo>
                      <a:pt x="5334" y="1862"/>
                      <a:pt x="4948" y="745"/>
                      <a:pt x="4177" y="74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6" name="Freeform 453"/>
              <p:cNvSpPr/>
              <p:nvPr/>
            </p:nvSpPr>
            <p:spPr>
              <a:xfrm>
                <a:off x="13872708" y="6393649"/>
                <a:ext cx="36788" cy="483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699" h="17968" extrusionOk="0">
                    <a:moveTo>
                      <a:pt x="13829" y="17280"/>
                    </a:moveTo>
                    <a:cubicBezTo>
                      <a:pt x="18149" y="12960"/>
                      <a:pt x="5189" y="0"/>
                      <a:pt x="869" y="0"/>
                    </a:cubicBezTo>
                    <a:cubicBezTo>
                      <a:pt x="-3451" y="4320"/>
                      <a:pt x="9509" y="21600"/>
                      <a:pt x="13829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7" name="Freeform 454"/>
              <p:cNvSpPr/>
              <p:nvPr/>
            </p:nvSpPr>
            <p:spPr>
              <a:xfrm>
                <a:off x="13947819" y="6529190"/>
                <a:ext cx="34337" cy="483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699" h="17968" extrusionOk="0">
                    <a:moveTo>
                      <a:pt x="13829" y="17280"/>
                    </a:moveTo>
                    <a:cubicBezTo>
                      <a:pt x="18149" y="12960"/>
                      <a:pt x="5189" y="0"/>
                      <a:pt x="869" y="0"/>
                    </a:cubicBezTo>
                    <a:cubicBezTo>
                      <a:pt x="-3451" y="4320"/>
                      <a:pt x="9509" y="21600"/>
                      <a:pt x="13829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8" name="Freeform 455"/>
              <p:cNvSpPr/>
              <p:nvPr/>
            </p:nvSpPr>
            <p:spPr>
              <a:xfrm>
                <a:off x="14296549" y="6571099"/>
                <a:ext cx="75683" cy="742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725" extrusionOk="0">
                    <a:moveTo>
                      <a:pt x="21600" y="19725"/>
                    </a:moveTo>
                    <a:cubicBezTo>
                      <a:pt x="21600" y="13554"/>
                      <a:pt x="15429" y="13554"/>
                      <a:pt x="15429" y="7382"/>
                    </a:cubicBezTo>
                    <a:cubicBezTo>
                      <a:pt x="15429" y="1211"/>
                      <a:pt x="6171" y="-1875"/>
                      <a:pt x="0" y="1211"/>
                    </a:cubicBezTo>
                    <a:cubicBezTo>
                      <a:pt x="0" y="4296"/>
                      <a:pt x="0" y="7382"/>
                      <a:pt x="3086" y="7382"/>
                    </a:cubicBezTo>
                    <a:cubicBezTo>
                      <a:pt x="9257" y="7382"/>
                      <a:pt x="6171" y="10468"/>
                      <a:pt x="9257" y="13554"/>
                    </a:cubicBezTo>
                    <a:cubicBezTo>
                      <a:pt x="9257" y="16639"/>
                      <a:pt x="21600" y="19725"/>
                      <a:pt x="21600" y="1972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49" name="Freeform 456"/>
              <p:cNvSpPr/>
              <p:nvPr/>
            </p:nvSpPr>
            <p:spPr>
              <a:xfrm>
                <a:off x="14420436" y="6622131"/>
                <a:ext cx="29734" cy="366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00" h="18600" extrusionOk="0">
                    <a:moveTo>
                      <a:pt x="8100" y="16200"/>
                    </a:moveTo>
                    <a:cubicBezTo>
                      <a:pt x="-2700" y="21600"/>
                      <a:pt x="-2700" y="5400"/>
                      <a:pt x="8100" y="0"/>
                    </a:cubicBezTo>
                    <a:cubicBezTo>
                      <a:pt x="18900" y="0"/>
                      <a:pt x="18900" y="16200"/>
                      <a:pt x="8100" y="16200"/>
                    </a:cubicBezTo>
                    <a:cubicBezTo>
                      <a:pt x="2700" y="21600"/>
                      <a:pt x="13500" y="16200"/>
                      <a:pt x="8100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0" name="Freeform 457"/>
              <p:cNvSpPr/>
              <p:nvPr/>
            </p:nvSpPr>
            <p:spPr>
              <a:xfrm>
                <a:off x="14307359" y="6815759"/>
                <a:ext cx="478841" cy="1577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8" h="20000" extrusionOk="0">
                    <a:moveTo>
                      <a:pt x="4226" y="0"/>
                    </a:moveTo>
                    <a:cubicBezTo>
                      <a:pt x="3287" y="1440"/>
                      <a:pt x="2817" y="0"/>
                      <a:pt x="1409" y="0"/>
                    </a:cubicBezTo>
                    <a:cubicBezTo>
                      <a:pt x="1409" y="0"/>
                      <a:pt x="0" y="4320"/>
                      <a:pt x="0" y="5760"/>
                    </a:cubicBezTo>
                    <a:cubicBezTo>
                      <a:pt x="0" y="7200"/>
                      <a:pt x="1878" y="5760"/>
                      <a:pt x="2348" y="8640"/>
                    </a:cubicBezTo>
                    <a:cubicBezTo>
                      <a:pt x="2817" y="11520"/>
                      <a:pt x="4226" y="11520"/>
                      <a:pt x="5165" y="12960"/>
                    </a:cubicBezTo>
                    <a:cubicBezTo>
                      <a:pt x="6104" y="12960"/>
                      <a:pt x="6574" y="12960"/>
                      <a:pt x="7043" y="12960"/>
                    </a:cubicBezTo>
                    <a:cubicBezTo>
                      <a:pt x="8452" y="12960"/>
                      <a:pt x="9861" y="14400"/>
                      <a:pt x="11270" y="15840"/>
                    </a:cubicBezTo>
                    <a:cubicBezTo>
                      <a:pt x="13617" y="17280"/>
                      <a:pt x="16435" y="15840"/>
                      <a:pt x="18783" y="18720"/>
                    </a:cubicBezTo>
                    <a:cubicBezTo>
                      <a:pt x="19252" y="18720"/>
                      <a:pt x="20661" y="21600"/>
                      <a:pt x="21130" y="18720"/>
                    </a:cubicBezTo>
                    <a:cubicBezTo>
                      <a:pt x="21600" y="18720"/>
                      <a:pt x="20661" y="12960"/>
                      <a:pt x="20191" y="12960"/>
                    </a:cubicBezTo>
                    <a:cubicBezTo>
                      <a:pt x="19722" y="11520"/>
                      <a:pt x="19722" y="12960"/>
                      <a:pt x="19252" y="12960"/>
                    </a:cubicBezTo>
                    <a:cubicBezTo>
                      <a:pt x="18313" y="14400"/>
                      <a:pt x="17843" y="12960"/>
                      <a:pt x="17374" y="12960"/>
                    </a:cubicBezTo>
                    <a:cubicBezTo>
                      <a:pt x="16904" y="11520"/>
                      <a:pt x="16904" y="10080"/>
                      <a:pt x="16435" y="8640"/>
                    </a:cubicBezTo>
                    <a:cubicBezTo>
                      <a:pt x="16435" y="7200"/>
                      <a:pt x="15496" y="7200"/>
                      <a:pt x="15026" y="5760"/>
                    </a:cubicBezTo>
                    <a:cubicBezTo>
                      <a:pt x="14557" y="5760"/>
                      <a:pt x="13148" y="4320"/>
                      <a:pt x="12678" y="4320"/>
                    </a:cubicBezTo>
                    <a:cubicBezTo>
                      <a:pt x="12209" y="4320"/>
                      <a:pt x="11739" y="5760"/>
                      <a:pt x="11739" y="5760"/>
                    </a:cubicBezTo>
                    <a:cubicBezTo>
                      <a:pt x="11270" y="7200"/>
                      <a:pt x="10800" y="7200"/>
                      <a:pt x="9861" y="7200"/>
                    </a:cubicBezTo>
                    <a:cubicBezTo>
                      <a:pt x="8922" y="7200"/>
                      <a:pt x="7983" y="5760"/>
                      <a:pt x="7043" y="4320"/>
                    </a:cubicBezTo>
                    <a:cubicBezTo>
                      <a:pt x="6574" y="2880"/>
                      <a:pt x="5635" y="2880"/>
                      <a:pt x="5165" y="2880"/>
                    </a:cubicBezTo>
                    <a:cubicBezTo>
                      <a:pt x="5165" y="2880"/>
                      <a:pt x="4696" y="0"/>
                      <a:pt x="4226" y="0"/>
                    </a:cubicBezTo>
                    <a:cubicBezTo>
                      <a:pt x="3757" y="1440"/>
                      <a:pt x="4696" y="0"/>
                      <a:pt x="4226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1" name="Freeform 458"/>
              <p:cNvSpPr/>
              <p:nvPr/>
            </p:nvSpPr>
            <p:spPr>
              <a:xfrm>
                <a:off x="14691152" y="6866807"/>
                <a:ext cx="59496" cy="264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503" h="16362" extrusionOk="0">
                    <a:moveTo>
                      <a:pt x="2003" y="16362"/>
                    </a:moveTo>
                    <a:cubicBezTo>
                      <a:pt x="-6097" y="9162"/>
                      <a:pt x="12803" y="-5238"/>
                      <a:pt x="15503" y="1962"/>
                    </a:cubicBezTo>
                    <a:cubicBezTo>
                      <a:pt x="15503" y="9162"/>
                      <a:pt x="4703" y="16362"/>
                      <a:pt x="2003" y="16362"/>
                    </a:cubicBezTo>
                    <a:cubicBezTo>
                      <a:pt x="-697" y="16362"/>
                      <a:pt x="4703" y="16362"/>
                      <a:pt x="2003" y="1636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2" name="Freeform 459"/>
              <p:cNvSpPr/>
              <p:nvPr/>
            </p:nvSpPr>
            <p:spPr>
              <a:xfrm>
                <a:off x="14790946" y="6939681"/>
                <a:ext cx="45041" cy="464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997" h="21600" extrusionOk="0">
                    <a:moveTo>
                      <a:pt x="8181" y="0"/>
                    </a:moveTo>
                    <a:cubicBezTo>
                      <a:pt x="4581" y="0"/>
                      <a:pt x="-2619" y="0"/>
                      <a:pt x="981" y="5400"/>
                    </a:cubicBezTo>
                    <a:cubicBezTo>
                      <a:pt x="981" y="5400"/>
                      <a:pt x="8181" y="21600"/>
                      <a:pt x="8181" y="21600"/>
                    </a:cubicBezTo>
                    <a:cubicBezTo>
                      <a:pt x="15381" y="21600"/>
                      <a:pt x="18981" y="0"/>
                      <a:pt x="8181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3" name="Freeform 460"/>
              <p:cNvSpPr/>
              <p:nvPr/>
            </p:nvSpPr>
            <p:spPr>
              <a:xfrm>
                <a:off x="14855220" y="6951297"/>
                <a:ext cx="37584" cy="283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090" h="17600" extrusionOk="0">
                    <a:moveTo>
                      <a:pt x="14170" y="7200"/>
                    </a:moveTo>
                    <a:cubicBezTo>
                      <a:pt x="14170" y="7200"/>
                      <a:pt x="9850" y="0"/>
                      <a:pt x="5530" y="0"/>
                    </a:cubicBezTo>
                    <a:cubicBezTo>
                      <a:pt x="5530" y="7200"/>
                      <a:pt x="-3110" y="14400"/>
                      <a:pt x="1210" y="14400"/>
                    </a:cubicBezTo>
                    <a:cubicBezTo>
                      <a:pt x="1210" y="14400"/>
                      <a:pt x="5530" y="21600"/>
                      <a:pt x="5530" y="14400"/>
                    </a:cubicBezTo>
                    <a:cubicBezTo>
                      <a:pt x="9850" y="14400"/>
                      <a:pt x="18490" y="14400"/>
                      <a:pt x="14170" y="7200"/>
                    </a:cubicBezTo>
                    <a:cubicBezTo>
                      <a:pt x="14170" y="7200"/>
                      <a:pt x="18490" y="14400"/>
                      <a:pt x="14170" y="7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4" name="Freeform 461"/>
              <p:cNvSpPr/>
              <p:nvPr/>
            </p:nvSpPr>
            <p:spPr>
              <a:xfrm>
                <a:off x="14896734" y="6954201"/>
                <a:ext cx="58760" cy="43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770" h="20250" extrusionOk="0">
                    <a:moveTo>
                      <a:pt x="3563" y="4050"/>
                    </a:moveTo>
                    <a:cubicBezTo>
                      <a:pt x="478" y="9450"/>
                      <a:pt x="-2608" y="20250"/>
                      <a:pt x="3563" y="20250"/>
                    </a:cubicBezTo>
                    <a:cubicBezTo>
                      <a:pt x="9735" y="20250"/>
                      <a:pt x="12821" y="20250"/>
                      <a:pt x="15906" y="14850"/>
                    </a:cubicBezTo>
                    <a:cubicBezTo>
                      <a:pt x="18992" y="14850"/>
                      <a:pt x="12821" y="9450"/>
                      <a:pt x="12821" y="4050"/>
                    </a:cubicBezTo>
                    <a:cubicBezTo>
                      <a:pt x="9735" y="-1350"/>
                      <a:pt x="6649" y="-1350"/>
                      <a:pt x="3563" y="405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5" name="Freeform 462"/>
              <p:cNvSpPr/>
              <p:nvPr/>
            </p:nvSpPr>
            <p:spPr>
              <a:xfrm>
                <a:off x="14941655" y="6939681"/>
                <a:ext cx="83791" cy="512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5" h="19069" extrusionOk="0">
                    <a:moveTo>
                      <a:pt x="2700" y="0"/>
                    </a:moveTo>
                    <a:cubicBezTo>
                      <a:pt x="0" y="0"/>
                      <a:pt x="0" y="0"/>
                      <a:pt x="0" y="4320"/>
                    </a:cubicBezTo>
                    <a:cubicBezTo>
                      <a:pt x="0" y="4320"/>
                      <a:pt x="5400" y="4320"/>
                      <a:pt x="5400" y="8640"/>
                    </a:cubicBezTo>
                    <a:cubicBezTo>
                      <a:pt x="5400" y="8640"/>
                      <a:pt x="5400" y="12960"/>
                      <a:pt x="5400" y="12960"/>
                    </a:cubicBezTo>
                    <a:cubicBezTo>
                      <a:pt x="5400" y="17280"/>
                      <a:pt x="16200" y="21600"/>
                      <a:pt x="18900" y="17280"/>
                    </a:cubicBezTo>
                    <a:cubicBezTo>
                      <a:pt x="21600" y="12960"/>
                      <a:pt x="21600" y="8640"/>
                      <a:pt x="18900" y="4320"/>
                    </a:cubicBezTo>
                    <a:cubicBezTo>
                      <a:pt x="13500" y="4320"/>
                      <a:pt x="8100" y="4320"/>
                      <a:pt x="27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6" name="Freeform 463"/>
              <p:cNvSpPr/>
              <p:nvPr/>
            </p:nvSpPr>
            <p:spPr>
              <a:xfrm>
                <a:off x="15056984" y="6951297"/>
                <a:ext cx="129743" cy="335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600" extrusionOk="0">
                    <a:moveTo>
                      <a:pt x="3600" y="0"/>
                    </a:moveTo>
                    <a:cubicBezTo>
                      <a:pt x="3600" y="0"/>
                      <a:pt x="0" y="5400"/>
                      <a:pt x="0" y="10800"/>
                    </a:cubicBezTo>
                    <a:cubicBezTo>
                      <a:pt x="0" y="10800"/>
                      <a:pt x="19800" y="21600"/>
                      <a:pt x="21600" y="10800"/>
                    </a:cubicBezTo>
                    <a:cubicBezTo>
                      <a:pt x="21600" y="5400"/>
                      <a:pt x="16200" y="10800"/>
                      <a:pt x="16200" y="10800"/>
                    </a:cubicBezTo>
                    <a:cubicBezTo>
                      <a:pt x="12600" y="10800"/>
                      <a:pt x="7200" y="5400"/>
                      <a:pt x="3600" y="0"/>
                    </a:cubicBezTo>
                    <a:cubicBezTo>
                      <a:pt x="3600" y="0"/>
                      <a:pt x="5400" y="0"/>
                      <a:pt x="36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7" name="Freeform 464"/>
              <p:cNvSpPr/>
              <p:nvPr/>
            </p:nvSpPr>
            <p:spPr>
              <a:xfrm>
                <a:off x="15017340" y="7017132"/>
                <a:ext cx="89736" cy="512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807" h="15869" extrusionOk="0">
                    <a:moveTo>
                      <a:pt x="0" y="0"/>
                    </a:moveTo>
                    <a:cubicBezTo>
                      <a:pt x="1964" y="0"/>
                      <a:pt x="13745" y="21600"/>
                      <a:pt x="15709" y="14400"/>
                    </a:cubicBezTo>
                    <a:cubicBezTo>
                      <a:pt x="21600" y="3600"/>
                      <a:pt x="1964" y="0"/>
                      <a:pt x="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8" name="Freeform 465"/>
              <p:cNvSpPr/>
              <p:nvPr/>
            </p:nvSpPr>
            <p:spPr>
              <a:xfrm>
                <a:off x="15397791" y="6653111"/>
                <a:ext cx="42183" cy="400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046" h="18600" extrusionOk="0">
                    <a:moveTo>
                      <a:pt x="6521" y="16200"/>
                    </a:moveTo>
                    <a:cubicBezTo>
                      <a:pt x="-4279" y="21600"/>
                      <a:pt x="-679" y="0"/>
                      <a:pt x="10121" y="0"/>
                    </a:cubicBezTo>
                    <a:cubicBezTo>
                      <a:pt x="17321" y="0"/>
                      <a:pt x="13721" y="16200"/>
                      <a:pt x="6521" y="16200"/>
                    </a:cubicBezTo>
                    <a:cubicBezTo>
                      <a:pt x="2921" y="21600"/>
                      <a:pt x="13721" y="16200"/>
                      <a:pt x="6521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59" name="Freeform 466"/>
              <p:cNvSpPr/>
              <p:nvPr/>
            </p:nvSpPr>
            <p:spPr>
              <a:xfrm>
                <a:off x="15499255" y="6645367"/>
                <a:ext cx="152382" cy="542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56" h="21600" extrusionOk="0">
                    <a:moveTo>
                      <a:pt x="2036" y="12960"/>
                    </a:moveTo>
                    <a:cubicBezTo>
                      <a:pt x="596" y="12960"/>
                      <a:pt x="-844" y="8640"/>
                      <a:pt x="596" y="4320"/>
                    </a:cubicBezTo>
                    <a:cubicBezTo>
                      <a:pt x="2036" y="0"/>
                      <a:pt x="3476" y="0"/>
                      <a:pt x="6356" y="0"/>
                    </a:cubicBezTo>
                    <a:cubicBezTo>
                      <a:pt x="10676" y="0"/>
                      <a:pt x="13556" y="0"/>
                      <a:pt x="17876" y="8640"/>
                    </a:cubicBezTo>
                    <a:cubicBezTo>
                      <a:pt x="19316" y="12960"/>
                      <a:pt x="20756" y="17280"/>
                      <a:pt x="20756" y="21600"/>
                    </a:cubicBezTo>
                    <a:cubicBezTo>
                      <a:pt x="19316" y="21600"/>
                      <a:pt x="14996" y="12960"/>
                      <a:pt x="14996" y="12960"/>
                    </a:cubicBezTo>
                    <a:cubicBezTo>
                      <a:pt x="10676" y="8640"/>
                      <a:pt x="6356" y="12960"/>
                      <a:pt x="2036" y="12960"/>
                    </a:cubicBezTo>
                    <a:cubicBezTo>
                      <a:pt x="596" y="12960"/>
                      <a:pt x="3476" y="12960"/>
                      <a:pt x="2036" y="129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0" name="Freeform 467"/>
              <p:cNvSpPr/>
              <p:nvPr/>
            </p:nvSpPr>
            <p:spPr>
              <a:xfrm>
                <a:off x="15010159" y="6391600"/>
                <a:ext cx="335141" cy="400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8" h="21096" extrusionOk="0">
                    <a:moveTo>
                      <a:pt x="8543" y="18696"/>
                    </a:moveTo>
                    <a:cubicBezTo>
                      <a:pt x="8543" y="18096"/>
                      <a:pt x="9218" y="18096"/>
                      <a:pt x="9218" y="17496"/>
                    </a:cubicBezTo>
                    <a:cubicBezTo>
                      <a:pt x="9218" y="16896"/>
                      <a:pt x="7868" y="16296"/>
                      <a:pt x="7193" y="16296"/>
                    </a:cubicBezTo>
                    <a:cubicBezTo>
                      <a:pt x="6518" y="15096"/>
                      <a:pt x="7868" y="14496"/>
                      <a:pt x="7868" y="13296"/>
                    </a:cubicBezTo>
                    <a:cubicBezTo>
                      <a:pt x="7868" y="12696"/>
                      <a:pt x="5168" y="12696"/>
                      <a:pt x="5168" y="13296"/>
                    </a:cubicBezTo>
                    <a:cubicBezTo>
                      <a:pt x="4493" y="14496"/>
                      <a:pt x="5168" y="15696"/>
                      <a:pt x="5168" y="16896"/>
                    </a:cubicBezTo>
                    <a:cubicBezTo>
                      <a:pt x="4493" y="16896"/>
                      <a:pt x="5168" y="17496"/>
                      <a:pt x="5168" y="17496"/>
                    </a:cubicBezTo>
                    <a:cubicBezTo>
                      <a:pt x="5168" y="18696"/>
                      <a:pt x="4493" y="19296"/>
                      <a:pt x="4493" y="19896"/>
                    </a:cubicBezTo>
                    <a:cubicBezTo>
                      <a:pt x="3818" y="21096"/>
                      <a:pt x="4493" y="21096"/>
                      <a:pt x="2468" y="21096"/>
                    </a:cubicBezTo>
                    <a:cubicBezTo>
                      <a:pt x="443" y="21096"/>
                      <a:pt x="2468" y="18696"/>
                      <a:pt x="2468" y="18096"/>
                    </a:cubicBezTo>
                    <a:cubicBezTo>
                      <a:pt x="3143" y="17496"/>
                      <a:pt x="2468" y="15696"/>
                      <a:pt x="1118" y="15096"/>
                    </a:cubicBezTo>
                    <a:cubicBezTo>
                      <a:pt x="-232" y="14496"/>
                      <a:pt x="-232" y="13296"/>
                      <a:pt x="443" y="12096"/>
                    </a:cubicBezTo>
                    <a:cubicBezTo>
                      <a:pt x="1118" y="10896"/>
                      <a:pt x="1118" y="9096"/>
                      <a:pt x="1793" y="7896"/>
                    </a:cubicBezTo>
                    <a:cubicBezTo>
                      <a:pt x="3143" y="6096"/>
                      <a:pt x="2468" y="2496"/>
                      <a:pt x="5843" y="2496"/>
                    </a:cubicBezTo>
                    <a:cubicBezTo>
                      <a:pt x="6518" y="2496"/>
                      <a:pt x="5843" y="696"/>
                      <a:pt x="7193" y="696"/>
                    </a:cubicBezTo>
                    <a:cubicBezTo>
                      <a:pt x="9218" y="1296"/>
                      <a:pt x="10568" y="1896"/>
                      <a:pt x="11918" y="1896"/>
                    </a:cubicBezTo>
                    <a:cubicBezTo>
                      <a:pt x="13268" y="1896"/>
                      <a:pt x="15293" y="2496"/>
                      <a:pt x="16643" y="1896"/>
                    </a:cubicBezTo>
                    <a:cubicBezTo>
                      <a:pt x="17318" y="1896"/>
                      <a:pt x="21368" y="-504"/>
                      <a:pt x="21368" y="96"/>
                    </a:cubicBezTo>
                    <a:cubicBezTo>
                      <a:pt x="21368" y="696"/>
                      <a:pt x="19343" y="2496"/>
                      <a:pt x="19343" y="3096"/>
                    </a:cubicBezTo>
                    <a:cubicBezTo>
                      <a:pt x="17993" y="3696"/>
                      <a:pt x="16643" y="3696"/>
                      <a:pt x="15293" y="3696"/>
                    </a:cubicBezTo>
                    <a:cubicBezTo>
                      <a:pt x="11918" y="3096"/>
                      <a:pt x="9218" y="3696"/>
                      <a:pt x="6518" y="3696"/>
                    </a:cubicBezTo>
                    <a:cubicBezTo>
                      <a:pt x="4493" y="3096"/>
                      <a:pt x="3818" y="3696"/>
                      <a:pt x="3818" y="5496"/>
                    </a:cubicBezTo>
                    <a:cubicBezTo>
                      <a:pt x="3818" y="7296"/>
                      <a:pt x="5843" y="7296"/>
                      <a:pt x="6518" y="8496"/>
                    </a:cubicBezTo>
                    <a:cubicBezTo>
                      <a:pt x="7193" y="9696"/>
                      <a:pt x="7868" y="8496"/>
                      <a:pt x="8543" y="7896"/>
                    </a:cubicBezTo>
                    <a:cubicBezTo>
                      <a:pt x="8543" y="7296"/>
                      <a:pt x="13268" y="6696"/>
                      <a:pt x="13268" y="7296"/>
                    </a:cubicBezTo>
                    <a:cubicBezTo>
                      <a:pt x="13943" y="7296"/>
                      <a:pt x="11918" y="9096"/>
                      <a:pt x="11243" y="9096"/>
                    </a:cubicBezTo>
                    <a:cubicBezTo>
                      <a:pt x="9893" y="10296"/>
                      <a:pt x="9893" y="10296"/>
                      <a:pt x="8543" y="9696"/>
                    </a:cubicBezTo>
                    <a:cubicBezTo>
                      <a:pt x="8543" y="9696"/>
                      <a:pt x="9218" y="11496"/>
                      <a:pt x="9218" y="11496"/>
                    </a:cubicBezTo>
                    <a:cubicBezTo>
                      <a:pt x="9893" y="12096"/>
                      <a:pt x="11918" y="13296"/>
                      <a:pt x="11918" y="14496"/>
                    </a:cubicBezTo>
                    <a:cubicBezTo>
                      <a:pt x="11918" y="15096"/>
                      <a:pt x="11918" y="15696"/>
                      <a:pt x="12593" y="16296"/>
                    </a:cubicBezTo>
                    <a:cubicBezTo>
                      <a:pt x="12593" y="16296"/>
                      <a:pt x="13943" y="17496"/>
                      <a:pt x="14618" y="17496"/>
                    </a:cubicBezTo>
                    <a:cubicBezTo>
                      <a:pt x="13268" y="18096"/>
                      <a:pt x="9893" y="19296"/>
                      <a:pt x="8543" y="18696"/>
                    </a:cubicBezTo>
                    <a:cubicBezTo>
                      <a:pt x="8543" y="18096"/>
                      <a:pt x="9218" y="19296"/>
                      <a:pt x="8543" y="1869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1" name="Freeform 468"/>
              <p:cNvSpPr/>
              <p:nvPr/>
            </p:nvSpPr>
            <p:spPr>
              <a:xfrm>
                <a:off x="15460623" y="6358791"/>
                <a:ext cx="75354" cy="170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36" h="21600" extrusionOk="0">
                    <a:moveTo>
                      <a:pt x="8100" y="2880"/>
                    </a:moveTo>
                    <a:cubicBezTo>
                      <a:pt x="8100" y="1440"/>
                      <a:pt x="8100" y="1440"/>
                      <a:pt x="8100" y="0"/>
                    </a:cubicBezTo>
                    <a:cubicBezTo>
                      <a:pt x="5400" y="0"/>
                      <a:pt x="0" y="4320"/>
                      <a:pt x="0" y="5760"/>
                    </a:cubicBezTo>
                    <a:cubicBezTo>
                      <a:pt x="0" y="7200"/>
                      <a:pt x="2700" y="8640"/>
                      <a:pt x="2700" y="11520"/>
                    </a:cubicBezTo>
                    <a:cubicBezTo>
                      <a:pt x="2700" y="12960"/>
                      <a:pt x="2700" y="15840"/>
                      <a:pt x="5400" y="17280"/>
                    </a:cubicBezTo>
                    <a:cubicBezTo>
                      <a:pt x="5400" y="17280"/>
                      <a:pt x="13500" y="21600"/>
                      <a:pt x="13500" y="21600"/>
                    </a:cubicBezTo>
                    <a:cubicBezTo>
                      <a:pt x="13500" y="21600"/>
                      <a:pt x="10800" y="18720"/>
                      <a:pt x="10800" y="18720"/>
                    </a:cubicBezTo>
                    <a:cubicBezTo>
                      <a:pt x="8100" y="17280"/>
                      <a:pt x="8100" y="14400"/>
                      <a:pt x="8100" y="12960"/>
                    </a:cubicBezTo>
                    <a:cubicBezTo>
                      <a:pt x="8100" y="11520"/>
                      <a:pt x="18900" y="12960"/>
                      <a:pt x="18900" y="12960"/>
                    </a:cubicBezTo>
                    <a:cubicBezTo>
                      <a:pt x="21600" y="12960"/>
                      <a:pt x="16200" y="11520"/>
                      <a:pt x="13500" y="10080"/>
                    </a:cubicBezTo>
                    <a:cubicBezTo>
                      <a:pt x="13500" y="10080"/>
                      <a:pt x="16200" y="8640"/>
                      <a:pt x="16200" y="7200"/>
                    </a:cubicBezTo>
                    <a:cubicBezTo>
                      <a:pt x="18900" y="1440"/>
                      <a:pt x="8100" y="8640"/>
                      <a:pt x="5400" y="8640"/>
                    </a:cubicBezTo>
                    <a:cubicBezTo>
                      <a:pt x="5400" y="8640"/>
                      <a:pt x="10800" y="4320"/>
                      <a:pt x="8100" y="2880"/>
                    </a:cubicBezTo>
                    <a:cubicBezTo>
                      <a:pt x="8100" y="1440"/>
                      <a:pt x="10800" y="4320"/>
                      <a:pt x="8100" y="28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2" name="Freeform 469"/>
              <p:cNvSpPr/>
              <p:nvPr/>
            </p:nvSpPr>
            <p:spPr>
              <a:xfrm>
                <a:off x="15509504" y="6335558"/>
                <a:ext cx="17573" cy="23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165" h="21600" extrusionOk="0">
                    <a:moveTo>
                      <a:pt x="2982" y="21600"/>
                    </a:moveTo>
                    <a:cubicBezTo>
                      <a:pt x="-4218" y="21600"/>
                      <a:pt x="2982" y="0"/>
                      <a:pt x="10182" y="0"/>
                    </a:cubicBezTo>
                    <a:cubicBezTo>
                      <a:pt x="17382" y="0"/>
                      <a:pt x="10182" y="21600"/>
                      <a:pt x="2982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3" name="Freeform 470"/>
              <p:cNvSpPr/>
              <p:nvPr/>
            </p:nvSpPr>
            <p:spPr>
              <a:xfrm>
                <a:off x="15619200" y="6485620"/>
                <a:ext cx="50456" cy="13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2900" extrusionOk="0">
                    <a:moveTo>
                      <a:pt x="21600" y="8100"/>
                    </a:moveTo>
                    <a:cubicBezTo>
                      <a:pt x="21600" y="-2700"/>
                      <a:pt x="0" y="-2700"/>
                      <a:pt x="0" y="8100"/>
                    </a:cubicBezTo>
                    <a:cubicBezTo>
                      <a:pt x="0" y="8100"/>
                      <a:pt x="21600" y="18900"/>
                      <a:pt x="21600" y="81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4" name="Freeform 471"/>
              <p:cNvSpPr/>
              <p:nvPr/>
            </p:nvSpPr>
            <p:spPr>
              <a:xfrm>
                <a:off x="15637602" y="6502783"/>
                <a:ext cx="183960" cy="1128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46" h="19081" extrusionOk="0">
                    <a:moveTo>
                      <a:pt x="10541" y="536"/>
                    </a:moveTo>
                    <a:cubicBezTo>
                      <a:pt x="9405" y="-1428"/>
                      <a:pt x="4857" y="2499"/>
                      <a:pt x="3720" y="4463"/>
                    </a:cubicBezTo>
                    <a:cubicBezTo>
                      <a:pt x="2584" y="4463"/>
                      <a:pt x="3720" y="4463"/>
                      <a:pt x="2584" y="6427"/>
                    </a:cubicBezTo>
                    <a:cubicBezTo>
                      <a:pt x="2584" y="8390"/>
                      <a:pt x="1447" y="4463"/>
                      <a:pt x="310" y="4463"/>
                    </a:cubicBezTo>
                    <a:cubicBezTo>
                      <a:pt x="-827" y="4463"/>
                      <a:pt x="1447" y="10354"/>
                      <a:pt x="2584" y="10354"/>
                    </a:cubicBezTo>
                    <a:cubicBezTo>
                      <a:pt x="2584" y="12317"/>
                      <a:pt x="4857" y="12317"/>
                      <a:pt x="5994" y="12317"/>
                    </a:cubicBezTo>
                    <a:cubicBezTo>
                      <a:pt x="8268" y="12317"/>
                      <a:pt x="8268" y="16245"/>
                      <a:pt x="9405" y="18208"/>
                    </a:cubicBezTo>
                    <a:cubicBezTo>
                      <a:pt x="10541" y="20172"/>
                      <a:pt x="13952" y="18208"/>
                      <a:pt x="15089" y="18208"/>
                    </a:cubicBezTo>
                    <a:cubicBezTo>
                      <a:pt x="19636" y="18208"/>
                      <a:pt x="20773" y="14281"/>
                      <a:pt x="19636" y="8390"/>
                    </a:cubicBezTo>
                    <a:cubicBezTo>
                      <a:pt x="19636" y="4463"/>
                      <a:pt x="18499" y="2499"/>
                      <a:pt x="16226" y="2499"/>
                    </a:cubicBezTo>
                    <a:cubicBezTo>
                      <a:pt x="15089" y="2499"/>
                      <a:pt x="12815" y="536"/>
                      <a:pt x="10541" y="536"/>
                    </a:cubicBezTo>
                    <a:cubicBezTo>
                      <a:pt x="10541" y="536"/>
                      <a:pt x="11678" y="536"/>
                      <a:pt x="10541" y="53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5" name="Freeform 472"/>
              <p:cNvSpPr/>
              <p:nvPr/>
            </p:nvSpPr>
            <p:spPr>
              <a:xfrm>
                <a:off x="16570644" y="6727805"/>
                <a:ext cx="211054" cy="1118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37" h="17829" extrusionOk="0">
                    <a:moveTo>
                      <a:pt x="0" y="11754"/>
                    </a:moveTo>
                    <a:cubicBezTo>
                      <a:pt x="1029" y="9954"/>
                      <a:pt x="5143" y="11754"/>
                      <a:pt x="6171" y="11754"/>
                    </a:cubicBezTo>
                    <a:cubicBezTo>
                      <a:pt x="7200" y="11754"/>
                      <a:pt x="8229" y="8154"/>
                      <a:pt x="9257" y="9954"/>
                    </a:cubicBezTo>
                    <a:cubicBezTo>
                      <a:pt x="10286" y="11754"/>
                      <a:pt x="12343" y="11754"/>
                      <a:pt x="13371" y="9954"/>
                    </a:cubicBezTo>
                    <a:cubicBezTo>
                      <a:pt x="13371" y="8154"/>
                      <a:pt x="14400" y="6354"/>
                      <a:pt x="14400" y="6354"/>
                    </a:cubicBezTo>
                    <a:cubicBezTo>
                      <a:pt x="15429" y="6354"/>
                      <a:pt x="17486" y="6354"/>
                      <a:pt x="17486" y="2754"/>
                    </a:cubicBezTo>
                    <a:cubicBezTo>
                      <a:pt x="17486" y="-2646"/>
                      <a:pt x="21600" y="954"/>
                      <a:pt x="20571" y="4554"/>
                    </a:cubicBezTo>
                    <a:cubicBezTo>
                      <a:pt x="19543" y="6354"/>
                      <a:pt x="18514" y="9954"/>
                      <a:pt x="18514" y="9954"/>
                    </a:cubicBezTo>
                    <a:cubicBezTo>
                      <a:pt x="15429" y="11754"/>
                      <a:pt x="14400" y="15354"/>
                      <a:pt x="11314" y="17154"/>
                    </a:cubicBezTo>
                    <a:cubicBezTo>
                      <a:pt x="9257" y="18954"/>
                      <a:pt x="0" y="17154"/>
                      <a:pt x="0" y="11754"/>
                    </a:cubicBezTo>
                    <a:cubicBezTo>
                      <a:pt x="0" y="9954"/>
                      <a:pt x="0" y="15354"/>
                      <a:pt x="0" y="1175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6" name="Freeform 473"/>
              <p:cNvSpPr/>
              <p:nvPr/>
            </p:nvSpPr>
            <p:spPr>
              <a:xfrm>
                <a:off x="16895198" y="6780904"/>
                <a:ext cx="77982" cy="96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76" h="16807" extrusionOk="0">
                    <a:moveTo>
                      <a:pt x="693" y="0"/>
                    </a:moveTo>
                    <a:cubicBezTo>
                      <a:pt x="-1707" y="1964"/>
                      <a:pt x="10293" y="21600"/>
                      <a:pt x="17493" y="15709"/>
                    </a:cubicBezTo>
                    <a:cubicBezTo>
                      <a:pt x="19893" y="11782"/>
                      <a:pt x="12693" y="7855"/>
                      <a:pt x="10293" y="7855"/>
                    </a:cubicBezTo>
                    <a:cubicBezTo>
                      <a:pt x="7893" y="5891"/>
                      <a:pt x="693" y="0"/>
                      <a:pt x="693" y="0"/>
                    </a:cubicBezTo>
                    <a:cubicBezTo>
                      <a:pt x="-1707" y="1964"/>
                      <a:pt x="3093" y="0"/>
                      <a:pt x="693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7" name="Freeform 474"/>
              <p:cNvSpPr/>
              <p:nvPr/>
            </p:nvSpPr>
            <p:spPr>
              <a:xfrm>
                <a:off x="17170753" y="7022246"/>
                <a:ext cx="52204" cy="38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05" h="12717" extrusionOk="0">
                    <a:moveTo>
                      <a:pt x="18405" y="10182"/>
                    </a:moveTo>
                    <a:cubicBezTo>
                      <a:pt x="18405" y="2982"/>
                      <a:pt x="-3195" y="-4218"/>
                      <a:pt x="405" y="2982"/>
                    </a:cubicBezTo>
                    <a:cubicBezTo>
                      <a:pt x="405" y="6582"/>
                      <a:pt x="18405" y="13782"/>
                      <a:pt x="18405" y="10182"/>
                    </a:cubicBezTo>
                    <a:cubicBezTo>
                      <a:pt x="18405" y="6582"/>
                      <a:pt x="18405" y="17382"/>
                      <a:pt x="18405" y="1018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8" name="Freeform 475"/>
              <p:cNvSpPr/>
              <p:nvPr/>
            </p:nvSpPr>
            <p:spPr>
              <a:xfrm>
                <a:off x="17096819" y="6914919"/>
                <a:ext cx="88772" cy="59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05" h="18473" extrusionOk="0">
                    <a:moveTo>
                      <a:pt x="19200" y="18473"/>
                    </a:moveTo>
                    <a:cubicBezTo>
                      <a:pt x="14400" y="14873"/>
                      <a:pt x="7200" y="-3127"/>
                      <a:pt x="0" y="473"/>
                    </a:cubicBezTo>
                    <a:cubicBezTo>
                      <a:pt x="0" y="4073"/>
                      <a:pt x="7200" y="7673"/>
                      <a:pt x="7200" y="11273"/>
                    </a:cubicBezTo>
                    <a:cubicBezTo>
                      <a:pt x="12000" y="11273"/>
                      <a:pt x="14400" y="14873"/>
                      <a:pt x="19200" y="18473"/>
                    </a:cubicBezTo>
                    <a:cubicBezTo>
                      <a:pt x="21600" y="18473"/>
                      <a:pt x="14400" y="14873"/>
                      <a:pt x="19200" y="1847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69" name="Freeform 476"/>
              <p:cNvSpPr/>
              <p:nvPr/>
            </p:nvSpPr>
            <p:spPr>
              <a:xfrm>
                <a:off x="17003117" y="6858356"/>
                <a:ext cx="43249" cy="483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968" extrusionOk="0">
                    <a:moveTo>
                      <a:pt x="21600" y="17280"/>
                    </a:moveTo>
                    <a:cubicBezTo>
                      <a:pt x="21600" y="8640"/>
                      <a:pt x="0" y="0"/>
                      <a:pt x="0" y="0"/>
                    </a:cubicBezTo>
                    <a:cubicBezTo>
                      <a:pt x="0" y="4320"/>
                      <a:pt x="21600" y="21600"/>
                      <a:pt x="21600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0" name="Freeform 477"/>
              <p:cNvSpPr/>
              <p:nvPr/>
            </p:nvSpPr>
            <p:spPr>
              <a:xfrm>
                <a:off x="17409859" y="7656110"/>
                <a:ext cx="141861" cy="124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90" h="19907" extrusionOk="0">
                    <a:moveTo>
                      <a:pt x="18016" y="19800"/>
                    </a:moveTo>
                    <a:cubicBezTo>
                      <a:pt x="19366" y="21600"/>
                      <a:pt x="1816" y="0"/>
                      <a:pt x="466" y="0"/>
                    </a:cubicBezTo>
                    <a:cubicBezTo>
                      <a:pt x="-2234" y="0"/>
                      <a:pt x="7216" y="16200"/>
                      <a:pt x="18016" y="19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1" name="Freeform 478"/>
              <p:cNvSpPr/>
              <p:nvPr/>
            </p:nvSpPr>
            <p:spPr>
              <a:xfrm>
                <a:off x="17846439" y="8519697"/>
                <a:ext cx="118932" cy="158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cubicBezTo>
                      <a:pt x="19636" y="18514"/>
                      <a:pt x="21600" y="16971"/>
                      <a:pt x="17673" y="15429"/>
                    </a:cubicBezTo>
                    <a:cubicBezTo>
                      <a:pt x="15709" y="12343"/>
                      <a:pt x="17673" y="12343"/>
                      <a:pt x="17673" y="10800"/>
                    </a:cubicBezTo>
                    <a:cubicBezTo>
                      <a:pt x="15709" y="7714"/>
                      <a:pt x="0" y="1543"/>
                      <a:pt x="0" y="0"/>
                    </a:cubicBezTo>
                    <a:cubicBezTo>
                      <a:pt x="0" y="1543"/>
                      <a:pt x="5891" y="4629"/>
                      <a:pt x="5891" y="6171"/>
                    </a:cubicBezTo>
                    <a:cubicBezTo>
                      <a:pt x="7855" y="9257"/>
                      <a:pt x="7855" y="10800"/>
                      <a:pt x="9818" y="12343"/>
                    </a:cubicBezTo>
                    <a:cubicBezTo>
                      <a:pt x="11782" y="13886"/>
                      <a:pt x="17673" y="15429"/>
                      <a:pt x="15709" y="16971"/>
                    </a:cubicBezTo>
                    <a:cubicBezTo>
                      <a:pt x="15709" y="20057"/>
                      <a:pt x="17673" y="20057"/>
                      <a:pt x="2160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2" name="Freeform 479"/>
              <p:cNvSpPr/>
              <p:nvPr/>
            </p:nvSpPr>
            <p:spPr>
              <a:xfrm>
                <a:off x="17910847" y="8666857"/>
                <a:ext cx="241927" cy="327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79" h="20520" extrusionOk="0">
                    <a:moveTo>
                      <a:pt x="4125" y="1440"/>
                    </a:moveTo>
                    <a:cubicBezTo>
                      <a:pt x="3294" y="1440"/>
                      <a:pt x="3294" y="6480"/>
                      <a:pt x="3294" y="7920"/>
                    </a:cubicBezTo>
                    <a:cubicBezTo>
                      <a:pt x="2464" y="9360"/>
                      <a:pt x="-2521" y="11520"/>
                      <a:pt x="1633" y="12960"/>
                    </a:cubicBezTo>
                    <a:cubicBezTo>
                      <a:pt x="4125" y="13680"/>
                      <a:pt x="6617" y="15120"/>
                      <a:pt x="4956" y="18000"/>
                    </a:cubicBezTo>
                    <a:cubicBezTo>
                      <a:pt x="2464" y="21600"/>
                      <a:pt x="6617" y="20880"/>
                      <a:pt x="9110" y="18720"/>
                    </a:cubicBezTo>
                    <a:cubicBezTo>
                      <a:pt x="9941" y="18000"/>
                      <a:pt x="10771" y="16560"/>
                      <a:pt x="11602" y="15840"/>
                    </a:cubicBezTo>
                    <a:cubicBezTo>
                      <a:pt x="13264" y="13680"/>
                      <a:pt x="12433" y="13680"/>
                      <a:pt x="12433" y="11520"/>
                    </a:cubicBezTo>
                    <a:cubicBezTo>
                      <a:pt x="13264" y="10080"/>
                      <a:pt x="14925" y="10080"/>
                      <a:pt x="15756" y="10080"/>
                    </a:cubicBezTo>
                    <a:cubicBezTo>
                      <a:pt x="16587" y="10800"/>
                      <a:pt x="18248" y="7920"/>
                      <a:pt x="19079" y="7200"/>
                    </a:cubicBezTo>
                    <a:cubicBezTo>
                      <a:pt x="19079" y="6480"/>
                      <a:pt x="19079" y="4320"/>
                      <a:pt x="18248" y="4320"/>
                    </a:cubicBezTo>
                    <a:cubicBezTo>
                      <a:pt x="16587" y="4320"/>
                      <a:pt x="14925" y="5760"/>
                      <a:pt x="14094" y="5760"/>
                    </a:cubicBezTo>
                    <a:cubicBezTo>
                      <a:pt x="12433" y="5760"/>
                      <a:pt x="9941" y="5040"/>
                      <a:pt x="9110" y="3600"/>
                    </a:cubicBezTo>
                    <a:cubicBezTo>
                      <a:pt x="8279" y="2880"/>
                      <a:pt x="8279" y="0"/>
                      <a:pt x="6617" y="0"/>
                    </a:cubicBezTo>
                    <a:cubicBezTo>
                      <a:pt x="6617" y="0"/>
                      <a:pt x="6617" y="2160"/>
                      <a:pt x="6617" y="2160"/>
                    </a:cubicBezTo>
                    <a:cubicBezTo>
                      <a:pt x="5787" y="2160"/>
                      <a:pt x="4956" y="720"/>
                      <a:pt x="4125" y="1440"/>
                    </a:cubicBezTo>
                    <a:cubicBezTo>
                      <a:pt x="3294" y="1440"/>
                      <a:pt x="4956" y="720"/>
                      <a:pt x="4125" y="14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3" name="Freeform 480"/>
              <p:cNvSpPr/>
              <p:nvPr/>
            </p:nvSpPr>
            <p:spPr>
              <a:xfrm>
                <a:off x="17524708" y="8928157"/>
                <a:ext cx="400580" cy="415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7" h="20706" extrusionOk="0">
                    <a:moveTo>
                      <a:pt x="17953" y="1797"/>
                    </a:moveTo>
                    <a:cubicBezTo>
                      <a:pt x="17953" y="1797"/>
                      <a:pt x="17399" y="-477"/>
                      <a:pt x="16291" y="91"/>
                    </a:cubicBezTo>
                    <a:cubicBezTo>
                      <a:pt x="14630" y="1228"/>
                      <a:pt x="15184" y="2365"/>
                      <a:pt x="14076" y="4070"/>
                    </a:cubicBezTo>
                    <a:cubicBezTo>
                      <a:pt x="13522" y="4639"/>
                      <a:pt x="12968" y="6344"/>
                      <a:pt x="11861" y="6912"/>
                    </a:cubicBezTo>
                    <a:cubicBezTo>
                      <a:pt x="10753" y="8618"/>
                      <a:pt x="9645" y="9186"/>
                      <a:pt x="7984" y="9755"/>
                    </a:cubicBezTo>
                    <a:cubicBezTo>
                      <a:pt x="6876" y="10323"/>
                      <a:pt x="6322" y="11460"/>
                      <a:pt x="4661" y="12028"/>
                    </a:cubicBezTo>
                    <a:cubicBezTo>
                      <a:pt x="3553" y="12597"/>
                      <a:pt x="3553" y="14870"/>
                      <a:pt x="1891" y="14870"/>
                    </a:cubicBezTo>
                    <a:cubicBezTo>
                      <a:pt x="-324" y="15439"/>
                      <a:pt x="1891" y="17144"/>
                      <a:pt x="784" y="18281"/>
                    </a:cubicBezTo>
                    <a:cubicBezTo>
                      <a:pt x="230" y="18281"/>
                      <a:pt x="-324" y="18281"/>
                      <a:pt x="230" y="18849"/>
                    </a:cubicBezTo>
                    <a:cubicBezTo>
                      <a:pt x="230" y="19418"/>
                      <a:pt x="230" y="19418"/>
                      <a:pt x="1338" y="19418"/>
                    </a:cubicBezTo>
                    <a:cubicBezTo>
                      <a:pt x="2445" y="19418"/>
                      <a:pt x="4107" y="20555"/>
                      <a:pt x="5214" y="20555"/>
                    </a:cubicBezTo>
                    <a:cubicBezTo>
                      <a:pt x="7430" y="21123"/>
                      <a:pt x="8538" y="19986"/>
                      <a:pt x="10199" y="18849"/>
                    </a:cubicBezTo>
                    <a:cubicBezTo>
                      <a:pt x="11307" y="17712"/>
                      <a:pt x="11861" y="16576"/>
                      <a:pt x="11861" y="14870"/>
                    </a:cubicBezTo>
                    <a:cubicBezTo>
                      <a:pt x="12414" y="13165"/>
                      <a:pt x="12968" y="13165"/>
                      <a:pt x="14630" y="12028"/>
                    </a:cubicBezTo>
                    <a:cubicBezTo>
                      <a:pt x="15184" y="12028"/>
                      <a:pt x="15184" y="11460"/>
                      <a:pt x="15738" y="11460"/>
                    </a:cubicBezTo>
                    <a:cubicBezTo>
                      <a:pt x="16291" y="11460"/>
                      <a:pt x="16845" y="11460"/>
                      <a:pt x="17953" y="11460"/>
                    </a:cubicBezTo>
                    <a:cubicBezTo>
                      <a:pt x="18507" y="10891"/>
                      <a:pt x="17953" y="10323"/>
                      <a:pt x="17399" y="10323"/>
                    </a:cubicBezTo>
                    <a:cubicBezTo>
                      <a:pt x="16845" y="9755"/>
                      <a:pt x="16845" y="9755"/>
                      <a:pt x="17399" y="9186"/>
                    </a:cubicBezTo>
                    <a:cubicBezTo>
                      <a:pt x="18507" y="7481"/>
                      <a:pt x="19614" y="6344"/>
                      <a:pt x="20722" y="4639"/>
                    </a:cubicBezTo>
                    <a:cubicBezTo>
                      <a:pt x="20722" y="4070"/>
                      <a:pt x="20722" y="3502"/>
                      <a:pt x="20722" y="2934"/>
                    </a:cubicBezTo>
                    <a:cubicBezTo>
                      <a:pt x="20722" y="2365"/>
                      <a:pt x="20722" y="2365"/>
                      <a:pt x="20722" y="1797"/>
                    </a:cubicBezTo>
                    <a:cubicBezTo>
                      <a:pt x="21276" y="1228"/>
                      <a:pt x="20168" y="1797"/>
                      <a:pt x="20168" y="1797"/>
                    </a:cubicBezTo>
                    <a:cubicBezTo>
                      <a:pt x="20168" y="1228"/>
                      <a:pt x="20168" y="1228"/>
                      <a:pt x="20168" y="660"/>
                    </a:cubicBezTo>
                    <a:cubicBezTo>
                      <a:pt x="19614" y="1228"/>
                      <a:pt x="19061" y="2365"/>
                      <a:pt x="17953" y="179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4" name="Freeform 481"/>
              <p:cNvSpPr/>
              <p:nvPr/>
            </p:nvSpPr>
            <p:spPr>
              <a:xfrm>
                <a:off x="17583353" y="9352307"/>
                <a:ext cx="21625" cy="23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cubicBezTo>
                      <a:pt x="21600" y="10800"/>
                      <a:pt x="10800" y="10800"/>
                      <a:pt x="10800" y="0"/>
                    </a:cubicBezTo>
                    <a:cubicBezTo>
                      <a:pt x="0" y="10800"/>
                      <a:pt x="0" y="10800"/>
                      <a:pt x="0" y="21600"/>
                    </a:cubicBezTo>
                    <a:cubicBezTo>
                      <a:pt x="10800" y="2160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5" name="Freeform 482"/>
              <p:cNvSpPr/>
              <p:nvPr/>
            </p:nvSpPr>
            <p:spPr>
              <a:xfrm>
                <a:off x="16368822" y="8940320"/>
                <a:ext cx="192902" cy="1951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5" h="20534" extrusionOk="0">
                    <a:moveTo>
                      <a:pt x="0" y="1334"/>
                    </a:moveTo>
                    <a:cubicBezTo>
                      <a:pt x="0" y="2534"/>
                      <a:pt x="2274" y="6134"/>
                      <a:pt x="2274" y="7334"/>
                    </a:cubicBezTo>
                    <a:cubicBezTo>
                      <a:pt x="3411" y="8534"/>
                      <a:pt x="4547" y="9734"/>
                      <a:pt x="4547" y="10934"/>
                    </a:cubicBezTo>
                    <a:cubicBezTo>
                      <a:pt x="4547" y="12134"/>
                      <a:pt x="3411" y="12134"/>
                      <a:pt x="3411" y="13334"/>
                    </a:cubicBezTo>
                    <a:cubicBezTo>
                      <a:pt x="4547" y="16934"/>
                      <a:pt x="7958" y="19334"/>
                      <a:pt x="10232" y="20534"/>
                    </a:cubicBezTo>
                    <a:cubicBezTo>
                      <a:pt x="12505" y="20534"/>
                      <a:pt x="12505" y="18134"/>
                      <a:pt x="13642" y="16934"/>
                    </a:cubicBezTo>
                    <a:cubicBezTo>
                      <a:pt x="13642" y="16934"/>
                      <a:pt x="14779" y="19334"/>
                      <a:pt x="14779" y="19334"/>
                    </a:cubicBezTo>
                    <a:cubicBezTo>
                      <a:pt x="14779" y="18134"/>
                      <a:pt x="14779" y="15734"/>
                      <a:pt x="15916" y="15734"/>
                    </a:cubicBezTo>
                    <a:cubicBezTo>
                      <a:pt x="17053" y="14534"/>
                      <a:pt x="17053" y="16934"/>
                      <a:pt x="18189" y="16934"/>
                    </a:cubicBezTo>
                    <a:cubicBezTo>
                      <a:pt x="17053" y="16934"/>
                      <a:pt x="20463" y="8534"/>
                      <a:pt x="20463" y="7334"/>
                    </a:cubicBezTo>
                    <a:cubicBezTo>
                      <a:pt x="20463" y="6134"/>
                      <a:pt x="21600" y="-1066"/>
                      <a:pt x="18189" y="134"/>
                    </a:cubicBezTo>
                    <a:cubicBezTo>
                      <a:pt x="14779" y="1334"/>
                      <a:pt x="11368" y="3734"/>
                      <a:pt x="7958" y="2534"/>
                    </a:cubicBezTo>
                    <a:cubicBezTo>
                      <a:pt x="6821" y="2534"/>
                      <a:pt x="1137" y="-1066"/>
                      <a:pt x="0" y="1334"/>
                    </a:cubicBezTo>
                    <a:cubicBezTo>
                      <a:pt x="0" y="2534"/>
                      <a:pt x="1137" y="-1066"/>
                      <a:pt x="0" y="133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6" name="Freeform 483"/>
              <p:cNvSpPr/>
              <p:nvPr/>
            </p:nvSpPr>
            <p:spPr>
              <a:xfrm>
                <a:off x="16536001" y="8872105"/>
                <a:ext cx="23831" cy="483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869" h="17968" extrusionOk="0">
                    <a:moveTo>
                      <a:pt x="15869" y="17280"/>
                    </a:moveTo>
                    <a:cubicBezTo>
                      <a:pt x="15869" y="21600"/>
                      <a:pt x="-5731" y="4320"/>
                      <a:pt x="1469" y="0"/>
                    </a:cubicBezTo>
                    <a:cubicBezTo>
                      <a:pt x="8669" y="0"/>
                      <a:pt x="15869" y="4320"/>
                      <a:pt x="15869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7" name="Freeform 484"/>
              <p:cNvSpPr/>
              <p:nvPr/>
            </p:nvSpPr>
            <p:spPr>
              <a:xfrm>
                <a:off x="16317466" y="8872105"/>
                <a:ext cx="16219" cy="23238"/>
              </a:xfrm>
              <a:prstGeom prst="ellipse">
                <a:avLst/>
              </a:pr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8" name="Freeform 485"/>
              <p:cNvSpPr/>
              <p:nvPr/>
            </p:nvSpPr>
            <p:spPr>
              <a:xfrm>
                <a:off x="13020749" y="5925065"/>
                <a:ext cx="103676" cy="2052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18" h="21600" extrusionOk="0">
                    <a:moveTo>
                      <a:pt x="3927" y="0"/>
                    </a:moveTo>
                    <a:cubicBezTo>
                      <a:pt x="3927" y="0"/>
                      <a:pt x="3927" y="0"/>
                      <a:pt x="1964" y="0"/>
                    </a:cubicBezTo>
                    <a:cubicBezTo>
                      <a:pt x="1964" y="0"/>
                      <a:pt x="1964" y="3600"/>
                      <a:pt x="1964" y="3600"/>
                    </a:cubicBezTo>
                    <a:cubicBezTo>
                      <a:pt x="1964" y="6000"/>
                      <a:pt x="0" y="7200"/>
                      <a:pt x="0" y="9600"/>
                    </a:cubicBezTo>
                    <a:cubicBezTo>
                      <a:pt x="0" y="13200"/>
                      <a:pt x="0" y="21600"/>
                      <a:pt x="7855" y="21600"/>
                    </a:cubicBezTo>
                    <a:cubicBezTo>
                      <a:pt x="11782" y="21600"/>
                      <a:pt x="17673" y="20400"/>
                      <a:pt x="17673" y="18000"/>
                    </a:cubicBezTo>
                    <a:cubicBezTo>
                      <a:pt x="21600" y="15600"/>
                      <a:pt x="17673" y="12000"/>
                      <a:pt x="17673" y="9600"/>
                    </a:cubicBezTo>
                    <a:cubicBezTo>
                      <a:pt x="13745" y="7200"/>
                      <a:pt x="9818" y="0"/>
                      <a:pt x="3927" y="0"/>
                    </a:cubicBezTo>
                    <a:cubicBezTo>
                      <a:pt x="1964" y="0"/>
                      <a:pt x="5891" y="0"/>
                      <a:pt x="3927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79" name="Freeform 486"/>
              <p:cNvSpPr/>
              <p:nvPr/>
            </p:nvSpPr>
            <p:spPr>
              <a:xfrm>
                <a:off x="11074618" y="7156549"/>
                <a:ext cx="382019" cy="7882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46" extrusionOk="0">
                    <a:moveTo>
                      <a:pt x="18600" y="617"/>
                    </a:moveTo>
                    <a:cubicBezTo>
                      <a:pt x="18600" y="617"/>
                      <a:pt x="18000" y="0"/>
                      <a:pt x="17400" y="0"/>
                    </a:cubicBezTo>
                    <a:cubicBezTo>
                      <a:pt x="17400" y="309"/>
                      <a:pt x="16800" y="617"/>
                      <a:pt x="16800" y="926"/>
                    </a:cubicBezTo>
                    <a:cubicBezTo>
                      <a:pt x="16200" y="1543"/>
                      <a:pt x="16200" y="1851"/>
                      <a:pt x="15600" y="2469"/>
                    </a:cubicBezTo>
                    <a:cubicBezTo>
                      <a:pt x="15000" y="2777"/>
                      <a:pt x="14400" y="2469"/>
                      <a:pt x="13800" y="2469"/>
                    </a:cubicBezTo>
                    <a:cubicBezTo>
                      <a:pt x="13800" y="2469"/>
                      <a:pt x="14400" y="2777"/>
                      <a:pt x="13800" y="3086"/>
                    </a:cubicBezTo>
                    <a:cubicBezTo>
                      <a:pt x="13800" y="3394"/>
                      <a:pt x="13200" y="3394"/>
                      <a:pt x="13200" y="3703"/>
                    </a:cubicBezTo>
                    <a:cubicBezTo>
                      <a:pt x="13200" y="3703"/>
                      <a:pt x="13800" y="4011"/>
                      <a:pt x="13800" y="4011"/>
                    </a:cubicBezTo>
                    <a:cubicBezTo>
                      <a:pt x="13800" y="4320"/>
                      <a:pt x="13200" y="4011"/>
                      <a:pt x="12600" y="4320"/>
                    </a:cubicBezTo>
                    <a:cubicBezTo>
                      <a:pt x="12000" y="4320"/>
                      <a:pt x="12000" y="4629"/>
                      <a:pt x="11400" y="4937"/>
                    </a:cubicBezTo>
                    <a:cubicBezTo>
                      <a:pt x="10800" y="5246"/>
                      <a:pt x="10200" y="5246"/>
                      <a:pt x="9000" y="5554"/>
                    </a:cubicBezTo>
                    <a:cubicBezTo>
                      <a:pt x="8400" y="5554"/>
                      <a:pt x="9600" y="5863"/>
                      <a:pt x="9000" y="5863"/>
                    </a:cubicBezTo>
                    <a:cubicBezTo>
                      <a:pt x="9000" y="6171"/>
                      <a:pt x="7800" y="5554"/>
                      <a:pt x="7800" y="5863"/>
                    </a:cubicBezTo>
                    <a:cubicBezTo>
                      <a:pt x="6600" y="6171"/>
                      <a:pt x="6000" y="6171"/>
                      <a:pt x="4800" y="6480"/>
                    </a:cubicBezTo>
                    <a:cubicBezTo>
                      <a:pt x="4200" y="6480"/>
                      <a:pt x="3600" y="6171"/>
                      <a:pt x="3600" y="6480"/>
                    </a:cubicBezTo>
                    <a:cubicBezTo>
                      <a:pt x="3000" y="7097"/>
                      <a:pt x="3000" y="7714"/>
                      <a:pt x="2400" y="8331"/>
                    </a:cubicBezTo>
                    <a:cubicBezTo>
                      <a:pt x="1800" y="9874"/>
                      <a:pt x="4800" y="12034"/>
                      <a:pt x="2400" y="13577"/>
                    </a:cubicBezTo>
                    <a:cubicBezTo>
                      <a:pt x="1800" y="14194"/>
                      <a:pt x="600" y="14811"/>
                      <a:pt x="0" y="15737"/>
                    </a:cubicBezTo>
                    <a:cubicBezTo>
                      <a:pt x="0" y="16046"/>
                      <a:pt x="0" y="16663"/>
                      <a:pt x="0" y="16971"/>
                    </a:cubicBezTo>
                    <a:cubicBezTo>
                      <a:pt x="600" y="17280"/>
                      <a:pt x="1800" y="17589"/>
                      <a:pt x="1200" y="18206"/>
                    </a:cubicBezTo>
                    <a:cubicBezTo>
                      <a:pt x="600" y="19131"/>
                      <a:pt x="1200" y="20366"/>
                      <a:pt x="3000" y="20983"/>
                    </a:cubicBezTo>
                    <a:cubicBezTo>
                      <a:pt x="4800" y="21600"/>
                      <a:pt x="6600" y="21600"/>
                      <a:pt x="9600" y="20983"/>
                    </a:cubicBezTo>
                    <a:cubicBezTo>
                      <a:pt x="12600" y="20366"/>
                      <a:pt x="13200" y="16971"/>
                      <a:pt x="14400" y="15429"/>
                    </a:cubicBezTo>
                    <a:cubicBezTo>
                      <a:pt x="15600" y="13269"/>
                      <a:pt x="17400" y="11417"/>
                      <a:pt x="18600" y="9257"/>
                    </a:cubicBezTo>
                    <a:cubicBezTo>
                      <a:pt x="18600" y="8640"/>
                      <a:pt x="18600" y="7714"/>
                      <a:pt x="19200" y="7097"/>
                    </a:cubicBezTo>
                    <a:cubicBezTo>
                      <a:pt x="19800" y="6789"/>
                      <a:pt x="18600" y="4320"/>
                      <a:pt x="20400" y="5863"/>
                    </a:cubicBezTo>
                    <a:cubicBezTo>
                      <a:pt x="21000" y="6171"/>
                      <a:pt x="21000" y="5554"/>
                      <a:pt x="21600" y="5246"/>
                    </a:cubicBezTo>
                    <a:cubicBezTo>
                      <a:pt x="21600" y="4629"/>
                      <a:pt x="21000" y="4011"/>
                      <a:pt x="21000" y="3394"/>
                    </a:cubicBezTo>
                    <a:cubicBezTo>
                      <a:pt x="20400" y="2777"/>
                      <a:pt x="19800" y="1234"/>
                      <a:pt x="18600" y="617"/>
                    </a:cubicBezTo>
                    <a:cubicBezTo>
                      <a:pt x="18000" y="309"/>
                      <a:pt x="19200" y="617"/>
                      <a:pt x="18600" y="61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0" name="Freeform 487"/>
              <p:cNvSpPr/>
              <p:nvPr/>
            </p:nvSpPr>
            <p:spPr>
              <a:xfrm>
                <a:off x="11929171" y="1591632"/>
                <a:ext cx="95703" cy="836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25" h="19443" extrusionOk="0">
                    <a:moveTo>
                      <a:pt x="16245" y="18900"/>
                    </a:moveTo>
                    <a:cubicBezTo>
                      <a:pt x="20172" y="21600"/>
                      <a:pt x="16245" y="13500"/>
                      <a:pt x="14281" y="10800"/>
                    </a:cubicBezTo>
                    <a:cubicBezTo>
                      <a:pt x="12317" y="8100"/>
                      <a:pt x="6427" y="2700"/>
                      <a:pt x="4463" y="0"/>
                    </a:cubicBezTo>
                    <a:cubicBezTo>
                      <a:pt x="2499" y="0"/>
                      <a:pt x="536" y="2700"/>
                      <a:pt x="536" y="5400"/>
                    </a:cubicBezTo>
                    <a:cubicBezTo>
                      <a:pt x="-1428" y="8100"/>
                      <a:pt x="2499" y="10800"/>
                      <a:pt x="4463" y="13500"/>
                    </a:cubicBezTo>
                    <a:cubicBezTo>
                      <a:pt x="8390" y="16200"/>
                      <a:pt x="12317" y="18900"/>
                      <a:pt x="16245" y="18900"/>
                    </a:cubicBezTo>
                    <a:cubicBezTo>
                      <a:pt x="18208" y="18900"/>
                      <a:pt x="12317" y="18900"/>
                      <a:pt x="16245" y="189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1" name="Freeform 488"/>
              <p:cNvSpPr/>
              <p:nvPr/>
            </p:nvSpPr>
            <p:spPr>
              <a:xfrm>
                <a:off x="11370140" y="1698775"/>
                <a:ext cx="109500" cy="748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9" h="14400" extrusionOk="0">
                    <a:moveTo>
                      <a:pt x="19636" y="5760"/>
                    </a:moveTo>
                    <a:cubicBezTo>
                      <a:pt x="19636" y="10080"/>
                      <a:pt x="13745" y="12240"/>
                      <a:pt x="11782" y="14400"/>
                    </a:cubicBezTo>
                    <a:cubicBezTo>
                      <a:pt x="7855" y="14400"/>
                      <a:pt x="0" y="12240"/>
                      <a:pt x="0" y="5760"/>
                    </a:cubicBezTo>
                    <a:cubicBezTo>
                      <a:pt x="1964" y="-7200"/>
                      <a:pt x="21600" y="5760"/>
                      <a:pt x="19636" y="5760"/>
                    </a:cubicBezTo>
                    <a:cubicBezTo>
                      <a:pt x="19636" y="7920"/>
                      <a:pt x="21600" y="3600"/>
                      <a:pt x="19636" y="57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2" name="Freeform 489"/>
              <p:cNvSpPr/>
              <p:nvPr/>
            </p:nvSpPr>
            <p:spPr>
              <a:xfrm>
                <a:off x="12531046" y="1276984"/>
                <a:ext cx="86062" cy="55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38" h="20520" extrusionOk="0">
                    <a:moveTo>
                      <a:pt x="19838" y="11880"/>
                    </a:moveTo>
                    <a:cubicBezTo>
                      <a:pt x="15038" y="16200"/>
                      <a:pt x="12638" y="16200"/>
                      <a:pt x="7838" y="20520"/>
                    </a:cubicBezTo>
                    <a:cubicBezTo>
                      <a:pt x="3038" y="20520"/>
                      <a:pt x="-1762" y="11880"/>
                      <a:pt x="638" y="3240"/>
                    </a:cubicBezTo>
                    <a:cubicBezTo>
                      <a:pt x="638" y="-1080"/>
                      <a:pt x="10238" y="-1080"/>
                      <a:pt x="12638" y="3240"/>
                    </a:cubicBezTo>
                    <a:cubicBezTo>
                      <a:pt x="15038" y="3240"/>
                      <a:pt x="17438" y="11880"/>
                      <a:pt x="19838" y="118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3" name="Freeform 490"/>
              <p:cNvSpPr/>
              <p:nvPr/>
            </p:nvSpPr>
            <p:spPr>
              <a:xfrm>
                <a:off x="14643667" y="1164486"/>
                <a:ext cx="87819" cy="51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149" h="20520" extrusionOk="0">
                    <a:moveTo>
                      <a:pt x="11235" y="20520"/>
                    </a:moveTo>
                    <a:cubicBezTo>
                      <a:pt x="6915" y="20520"/>
                      <a:pt x="2595" y="16200"/>
                      <a:pt x="435" y="16200"/>
                    </a:cubicBezTo>
                    <a:cubicBezTo>
                      <a:pt x="-1725" y="11880"/>
                      <a:pt x="4755" y="3240"/>
                      <a:pt x="6915" y="3240"/>
                    </a:cubicBezTo>
                    <a:cubicBezTo>
                      <a:pt x="9075" y="-1080"/>
                      <a:pt x="15555" y="-1080"/>
                      <a:pt x="17715" y="3240"/>
                    </a:cubicBezTo>
                    <a:cubicBezTo>
                      <a:pt x="19875" y="7560"/>
                      <a:pt x="13395" y="20520"/>
                      <a:pt x="11235" y="20520"/>
                    </a:cubicBezTo>
                    <a:cubicBezTo>
                      <a:pt x="6915" y="20520"/>
                      <a:pt x="11235" y="20520"/>
                      <a:pt x="11235" y="2052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4" name="Freeform 491"/>
              <p:cNvSpPr/>
              <p:nvPr/>
            </p:nvSpPr>
            <p:spPr>
              <a:xfrm>
                <a:off x="13568551" y="343693"/>
                <a:ext cx="64870" cy="17428"/>
              </a:xfrm>
              <a:prstGeom prst="ellipse">
                <a:avLst/>
              </a:pr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5" name="Freeform 492"/>
              <p:cNvSpPr/>
              <p:nvPr/>
            </p:nvSpPr>
            <p:spPr>
              <a:xfrm>
                <a:off x="12992288" y="1330308"/>
                <a:ext cx="40102" cy="367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138" h="17067" extrusionOk="0">
                    <a:moveTo>
                      <a:pt x="12788" y="17067"/>
                    </a:moveTo>
                    <a:cubicBezTo>
                      <a:pt x="9188" y="17067"/>
                      <a:pt x="-5212" y="11667"/>
                      <a:pt x="1988" y="867"/>
                    </a:cubicBezTo>
                    <a:cubicBezTo>
                      <a:pt x="12788" y="-4533"/>
                      <a:pt x="16388" y="17067"/>
                      <a:pt x="12788" y="170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6" name="Freeform 493"/>
              <p:cNvSpPr/>
              <p:nvPr/>
            </p:nvSpPr>
            <p:spPr>
              <a:xfrm>
                <a:off x="9307676" y="3865113"/>
                <a:ext cx="49389" cy="1069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412" h="18635" extrusionOk="0">
                    <a:moveTo>
                      <a:pt x="15812" y="567"/>
                    </a:moveTo>
                    <a:cubicBezTo>
                      <a:pt x="15812" y="4494"/>
                      <a:pt x="19412" y="8421"/>
                      <a:pt x="15812" y="12348"/>
                    </a:cubicBezTo>
                    <a:cubicBezTo>
                      <a:pt x="12212" y="14312"/>
                      <a:pt x="15812" y="20203"/>
                      <a:pt x="8612" y="18239"/>
                    </a:cubicBezTo>
                    <a:cubicBezTo>
                      <a:pt x="1412" y="14312"/>
                      <a:pt x="-2188" y="10385"/>
                      <a:pt x="1412" y="6458"/>
                    </a:cubicBezTo>
                    <a:cubicBezTo>
                      <a:pt x="1412" y="4494"/>
                      <a:pt x="15812" y="-1397"/>
                      <a:pt x="15812" y="567"/>
                    </a:cubicBezTo>
                    <a:cubicBezTo>
                      <a:pt x="15812" y="2530"/>
                      <a:pt x="15812" y="-1397"/>
                      <a:pt x="15812" y="5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7" name="Freeform 494"/>
              <p:cNvSpPr/>
              <p:nvPr/>
            </p:nvSpPr>
            <p:spPr>
              <a:xfrm>
                <a:off x="9279846" y="3984316"/>
                <a:ext cx="85896" cy="1488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0" h="18866" extrusionOk="0">
                    <a:moveTo>
                      <a:pt x="16800" y="2430"/>
                    </a:moveTo>
                    <a:cubicBezTo>
                      <a:pt x="14400" y="2430"/>
                      <a:pt x="16800" y="-1890"/>
                      <a:pt x="12000" y="990"/>
                    </a:cubicBezTo>
                    <a:cubicBezTo>
                      <a:pt x="4800" y="3870"/>
                      <a:pt x="7200" y="3870"/>
                      <a:pt x="0" y="990"/>
                    </a:cubicBezTo>
                    <a:cubicBezTo>
                      <a:pt x="0" y="990"/>
                      <a:pt x="2400" y="9630"/>
                      <a:pt x="2400" y="9630"/>
                    </a:cubicBezTo>
                    <a:cubicBezTo>
                      <a:pt x="4800" y="12510"/>
                      <a:pt x="4800" y="13950"/>
                      <a:pt x="4800" y="16830"/>
                    </a:cubicBezTo>
                    <a:cubicBezTo>
                      <a:pt x="4800" y="18270"/>
                      <a:pt x="4800" y="19710"/>
                      <a:pt x="9600" y="18270"/>
                    </a:cubicBezTo>
                    <a:cubicBezTo>
                      <a:pt x="14400" y="16830"/>
                      <a:pt x="19200" y="16830"/>
                      <a:pt x="19200" y="12510"/>
                    </a:cubicBezTo>
                    <a:cubicBezTo>
                      <a:pt x="19200" y="11070"/>
                      <a:pt x="21600" y="2430"/>
                      <a:pt x="16800" y="243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8" name="Freeform 495"/>
              <p:cNvSpPr/>
              <p:nvPr/>
            </p:nvSpPr>
            <p:spPr>
              <a:xfrm>
                <a:off x="9499691" y="4180892"/>
                <a:ext cx="160959" cy="932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26" h="17928" extrusionOk="0">
                    <a:moveTo>
                      <a:pt x="6750" y="960"/>
                    </a:moveTo>
                    <a:cubicBezTo>
                      <a:pt x="5400" y="960"/>
                      <a:pt x="1350" y="960"/>
                      <a:pt x="0" y="3120"/>
                    </a:cubicBezTo>
                    <a:cubicBezTo>
                      <a:pt x="0" y="5280"/>
                      <a:pt x="2700" y="7440"/>
                      <a:pt x="4050" y="9600"/>
                    </a:cubicBezTo>
                    <a:cubicBezTo>
                      <a:pt x="6750" y="9600"/>
                      <a:pt x="9450" y="11760"/>
                      <a:pt x="10800" y="13920"/>
                    </a:cubicBezTo>
                    <a:cubicBezTo>
                      <a:pt x="13500" y="16080"/>
                      <a:pt x="16200" y="20400"/>
                      <a:pt x="18900" y="16080"/>
                    </a:cubicBezTo>
                    <a:cubicBezTo>
                      <a:pt x="21600" y="13920"/>
                      <a:pt x="16200" y="11760"/>
                      <a:pt x="17550" y="7440"/>
                    </a:cubicBezTo>
                    <a:cubicBezTo>
                      <a:pt x="17550" y="7440"/>
                      <a:pt x="21600" y="3120"/>
                      <a:pt x="20250" y="960"/>
                    </a:cubicBezTo>
                    <a:cubicBezTo>
                      <a:pt x="20250" y="-1200"/>
                      <a:pt x="14850" y="960"/>
                      <a:pt x="14850" y="960"/>
                    </a:cubicBezTo>
                    <a:cubicBezTo>
                      <a:pt x="12150" y="3120"/>
                      <a:pt x="9450" y="960"/>
                      <a:pt x="6750" y="9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89" name="Freeform 496"/>
              <p:cNvSpPr/>
              <p:nvPr/>
            </p:nvSpPr>
            <p:spPr>
              <a:xfrm>
                <a:off x="10520441" y="4341692"/>
                <a:ext cx="114205" cy="701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13" h="18634" extrusionOk="0">
                    <a:moveTo>
                      <a:pt x="17533" y="891"/>
                    </a:moveTo>
                    <a:cubicBezTo>
                      <a:pt x="17533" y="891"/>
                      <a:pt x="14210" y="3976"/>
                      <a:pt x="14210" y="3976"/>
                    </a:cubicBezTo>
                    <a:cubicBezTo>
                      <a:pt x="12549" y="7062"/>
                      <a:pt x="14210" y="13234"/>
                      <a:pt x="14210" y="13234"/>
                    </a:cubicBezTo>
                    <a:cubicBezTo>
                      <a:pt x="12549" y="13234"/>
                      <a:pt x="9226" y="13234"/>
                      <a:pt x="7564" y="16319"/>
                    </a:cubicBezTo>
                    <a:cubicBezTo>
                      <a:pt x="4241" y="19405"/>
                      <a:pt x="2580" y="19405"/>
                      <a:pt x="918" y="16319"/>
                    </a:cubicBezTo>
                    <a:cubicBezTo>
                      <a:pt x="-2405" y="10148"/>
                      <a:pt x="4241" y="7062"/>
                      <a:pt x="5903" y="7062"/>
                    </a:cubicBezTo>
                    <a:cubicBezTo>
                      <a:pt x="9226" y="7062"/>
                      <a:pt x="14210" y="3976"/>
                      <a:pt x="17533" y="891"/>
                    </a:cubicBezTo>
                    <a:cubicBezTo>
                      <a:pt x="19195" y="-2195"/>
                      <a:pt x="15872" y="3976"/>
                      <a:pt x="17533" y="89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0" name="Freeform 497"/>
              <p:cNvSpPr/>
              <p:nvPr/>
            </p:nvSpPr>
            <p:spPr>
              <a:xfrm>
                <a:off x="10060636" y="4351499"/>
                <a:ext cx="149033" cy="40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00" h="18600" extrusionOk="0">
                    <a:moveTo>
                      <a:pt x="10220" y="18600"/>
                    </a:moveTo>
                    <a:cubicBezTo>
                      <a:pt x="8780" y="18600"/>
                      <a:pt x="-1300" y="7800"/>
                      <a:pt x="140" y="2400"/>
                    </a:cubicBezTo>
                    <a:cubicBezTo>
                      <a:pt x="140" y="-3000"/>
                      <a:pt x="8780" y="2400"/>
                      <a:pt x="8780" y="2400"/>
                    </a:cubicBezTo>
                    <a:cubicBezTo>
                      <a:pt x="13100" y="7800"/>
                      <a:pt x="15980" y="7800"/>
                      <a:pt x="20300" y="7800"/>
                    </a:cubicBezTo>
                    <a:cubicBezTo>
                      <a:pt x="20300" y="7800"/>
                      <a:pt x="17420" y="13200"/>
                      <a:pt x="17420" y="13200"/>
                    </a:cubicBezTo>
                    <a:cubicBezTo>
                      <a:pt x="15980" y="18600"/>
                      <a:pt x="13100" y="18600"/>
                      <a:pt x="10220" y="18600"/>
                    </a:cubicBezTo>
                    <a:cubicBezTo>
                      <a:pt x="7340" y="18600"/>
                      <a:pt x="11660" y="18600"/>
                      <a:pt x="10220" y="18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1" name="Freeform 498"/>
              <p:cNvSpPr/>
              <p:nvPr/>
            </p:nvSpPr>
            <p:spPr>
              <a:xfrm>
                <a:off x="9981419" y="2678541"/>
                <a:ext cx="69677" cy="50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86" h="13301" extrusionOk="0">
                    <a:moveTo>
                      <a:pt x="1372" y="10629"/>
                    </a:moveTo>
                    <a:cubicBezTo>
                      <a:pt x="1372" y="7543"/>
                      <a:pt x="-1714" y="1372"/>
                      <a:pt x="1372" y="1372"/>
                    </a:cubicBezTo>
                    <a:cubicBezTo>
                      <a:pt x="4457" y="1372"/>
                      <a:pt x="19886" y="-1714"/>
                      <a:pt x="19886" y="1372"/>
                    </a:cubicBezTo>
                    <a:cubicBezTo>
                      <a:pt x="19886" y="4457"/>
                      <a:pt x="4457" y="16800"/>
                      <a:pt x="1372" y="10629"/>
                    </a:cubicBezTo>
                    <a:cubicBezTo>
                      <a:pt x="1372" y="1372"/>
                      <a:pt x="4457" y="19886"/>
                      <a:pt x="1372" y="106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2" name="Freeform 499"/>
              <p:cNvSpPr/>
              <p:nvPr/>
            </p:nvSpPr>
            <p:spPr>
              <a:xfrm>
                <a:off x="9986224" y="2646844"/>
                <a:ext cx="47726" cy="19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69" h="13600" extrusionOk="0">
                    <a:moveTo>
                      <a:pt x="12960" y="10400"/>
                    </a:moveTo>
                    <a:cubicBezTo>
                      <a:pt x="8640" y="10400"/>
                      <a:pt x="0" y="3200"/>
                      <a:pt x="0" y="3200"/>
                    </a:cubicBezTo>
                    <a:cubicBezTo>
                      <a:pt x="0" y="3200"/>
                      <a:pt x="17280" y="-4000"/>
                      <a:pt x="17280" y="3200"/>
                    </a:cubicBezTo>
                    <a:cubicBezTo>
                      <a:pt x="21600" y="10400"/>
                      <a:pt x="17280" y="17600"/>
                      <a:pt x="12960" y="10400"/>
                    </a:cubicBezTo>
                    <a:cubicBezTo>
                      <a:pt x="4320" y="10400"/>
                      <a:pt x="21600" y="17600"/>
                      <a:pt x="12960" y="10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3" name="Freeform 500"/>
              <p:cNvSpPr/>
              <p:nvPr/>
            </p:nvSpPr>
            <p:spPr>
              <a:xfrm>
                <a:off x="9788437" y="2737775"/>
                <a:ext cx="39211" cy="826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824" h="15896" extrusionOk="0">
                    <a:moveTo>
                      <a:pt x="13824" y="624"/>
                    </a:moveTo>
                    <a:cubicBezTo>
                      <a:pt x="13824" y="-3696"/>
                      <a:pt x="-7776" y="17904"/>
                      <a:pt x="3024" y="15744"/>
                    </a:cubicBezTo>
                    <a:cubicBezTo>
                      <a:pt x="6624" y="15744"/>
                      <a:pt x="13824" y="2784"/>
                      <a:pt x="13824" y="624"/>
                    </a:cubicBezTo>
                    <a:cubicBezTo>
                      <a:pt x="13824" y="-1536"/>
                      <a:pt x="13824" y="2784"/>
                      <a:pt x="13824" y="62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4" name="Freeform 501"/>
              <p:cNvSpPr/>
              <p:nvPr/>
            </p:nvSpPr>
            <p:spPr>
              <a:xfrm>
                <a:off x="9867953" y="2524927"/>
                <a:ext cx="32681" cy="382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22" h="17759" extrusionOk="0">
                    <a:moveTo>
                      <a:pt x="12272" y="16200"/>
                    </a:moveTo>
                    <a:cubicBezTo>
                      <a:pt x="6872" y="16200"/>
                      <a:pt x="-3928" y="10800"/>
                      <a:pt x="1472" y="5400"/>
                    </a:cubicBezTo>
                    <a:cubicBezTo>
                      <a:pt x="6872" y="5400"/>
                      <a:pt x="12272" y="0"/>
                      <a:pt x="12272" y="0"/>
                    </a:cubicBezTo>
                    <a:cubicBezTo>
                      <a:pt x="17672" y="0"/>
                      <a:pt x="17672" y="10800"/>
                      <a:pt x="12272" y="16200"/>
                    </a:cubicBezTo>
                    <a:cubicBezTo>
                      <a:pt x="6872" y="21600"/>
                      <a:pt x="17672" y="10800"/>
                      <a:pt x="12272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5" name="Freeform 502"/>
              <p:cNvSpPr/>
              <p:nvPr/>
            </p:nvSpPr>
            <p:spPr>
              <a:xfrm>
                <a:off x="9438422" y="2892386"/>
                <a:ext cx="61267" cy="89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90" extrusionOk="0">
                    <a:moveTo>
                      <a:pt x="21600" y="1690"/>
                    </a:moveTo>
                    <a:cubicBezTo>
                      <a:pt x="21600" y="-710"/>
                      <a:pt x="21600" y="6490"/>
                      <a:pt x="21600" y="6490"/>
                    </a:cubicBezTo>
                    <a:cubicBezTo>
                      <a:pt x="21600" y="11290"/>
                      <a:pt x="21600" y="16090"/>
                      <a:pt x="18000" y="18490"/>
                    </a:cubicBezTo>
                    <a:cubicBezTo>
                      <a:pt x="18000" y="18490"/>
                      <a:pt x="0" y="8890"/>
                      <a:pt x="0" y="4090"/>
                    </a:cubicBezTo>
                    <a:cubicBezTo>
                      <a:pt x="0" y="4090"/>
                      <a:pt x="7200" y="1690"/>
                      <a:pt x="10800" y="4090"/>
                    </a:cubicBezTo>
                    <a:cubicBezTo>
                      <a:pt x="14400" y="6490"/>
                      <a:pt x="18000" y="6490"/>
                      <a:pt x="21600" y="1690"/>
                    </a:cubicBezTo>
                    <a:cubicBezTo>
                      <a:pt x="21600" y="-3110"/>
                      <a:pt x="21600" y="4090"/>
                      <a:pt x="21600" y="169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6" name="Freeform 503"/>
              <p:cNvSpPr/>
              <p:nvPr/>
            </p:nvSpPr>
            <p:spPr>
              <a:xfrm>
                <a:off x="9372132" y="2929520"/>
                <a:ext cx="60491" cy="55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106" h="12951" extrusionOk="0">
                    <a:moveTo>
                      <a:pt x="13855" y="12171"/>
                    </a:moveTo>
                    <a:cubicBezTo>
                      <a:pt x="11155" y="14871"/>
                      <a:pt x="-2345" y="6771"/>
                      <a:pt x="355" y="4071"/>
                    </a:cubicBezTo>
                    <a:cubicBezTo>
                      <a:pt x="5755" y="-6729"/>
                      <a:pt x="19255" y="6771"/>
                      <a:pt x="13855" y="12171"/>
                    </a:cubicBezTo>
                    <a:cubicBezTo>
                      <a:pt x="11155" y="14871"/>
                      <a:pt x="16555" y="9471"/>
                      <a:pt x="13855" y="121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7" name="Freeform 504"/>
              <p:cNvSpPr/>
              <p:nvPr/>
            </p:nvSpPr>
            <p:spPr>
              <a:xfrm>
                <a:off x="8984324" y="4073964"/>
                <a:ext cx="44545" cy="341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69" h="17318" extrusionOk="0">
                    <a:moveTo>
                      <a:pt x="17280" y="10800"/>
                    </a:moveTo>
                    <a:cubicBezTo>
                      <a:pt x="21600" y="5400"/>
                      <a:pt x="17280" y="21600"/>
                      <a:pt x="12960" y="16200"/>
                    </a:cubicBezTo>
                    <a:cubicBezTo>
                      <a:pt x="12960" y="16200"/>
                      <a:pt x="0" y="10800"/>
                      <a:pt x="0" y="10800"/>
                    </a:cubicBezTo>
                    <a:cubicBezTo>
                      <a:pt x="0" y="10800"/>
                      <a:pt x="12960" y="0"/>
                      <a:pt x="17280" y="0"/>
                    </a:cubicBezTo>
                    <a:cubicBezTo>
                      <a:pt x="17280" y="0"/>
                      <a:pt x="12960" y="10800"/>
                      <a:pt x="17280" y="10800"/>
                    </a:cubicBezTo>
                    <a:cubicBezTo>
                      <a:pt x="21600" y="5400"/>
                      <a:pt x="12960" y="10800"/>
                      <a:pt x="17280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8" name="Freeform 505"/>
              <p:cNvSpPr/>
              <p:nvPr/>
            </p:nvSpPr>
            <p:spPr>
              <a:xfrm>
                <a:off x="8474734" y="2691968"/>
                <a:ext cx="49482" cy="585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76" h="18139" extrusionOk="0">
                    <a:moveTo>
                      <a:pt x="14876" y="1039"/>
                    </a:moveTo>
                    <a:cubicBezTo>
                      <a:pt x="18476" y="4639"/>
                      <a:pt x="11276" y="8239"/>
                      <a:pt x="11276" y="15439"/>
                    </a:cubicBezTo>
                    <a:cubicBezTo>
                      <a:pt x="7676" y="19039"/>
                      <a:pt x="4076" y="19039"/>
                      <a:pt x="476" y="15439"/>
                    </a:cubicBezTo>
                    <a:cubicBezTo>
                      <a:pt x="-3124" y="11839"/>
                      <a:pt x="14876" y="-2561"/>
                      <a:pt x="14876" y="1039"/>
                    </a:cubicBezTo>
                    <a:cubicBezTo>
                      <a:pt x="18476" y="4639"/>
                      <a:pt x="14876" y="-2561"/>
                      <a:pt x="14876" y="103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499" name="Freeform 506"/>
              <p:cNvSpPr/>
              <p:nvPr/>
            </p:nvSpPr>
            <p:spPr>
              <a:xfrm>
                <a:off x="8497792" y="2774274"/>
                <a:ext cx="32436" cy="256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869" extrusionOk="0">
                    <a:moveTo>
                      <a:pt x="21600" y="1469"/>
                    </a:moveTo>
                    <a:cubicBezTo>
                      <a:pt x="14400" y="1469"/>
                      <a:pt x="0" y="1469"/>
                      <a:pt x="0" y="8669"/>
                    </a:cubicBezTo>
                    <a:cubicBezTo>
                      <a:pt x="0" y="15869"/>
                      <a:pt x="14400" y="15869"/>
                      <a:pt x="14400" y="15869"/>
                    </a:cubicBezTo>
                    <a:cubicBezTo>
                      <a:pt x="21600" y="15869"/>
                      <a:pt x="21600" y="-5731"/>
                      <a:pt x="21600" y="1469"/>
                    </a:cubicBezTo>
                    <a:cubicBezTo>
                      <a:pt x="14400" y="1469"/>
                      <a:pt x="21600" y="1469"/>
                      <a:pt x="21600" y="146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0" name="Freeform 507"/>
              <p:cNvSpPr/>
              <p:nvPr/>
            </p:nvSpPr>
            <p:spPr>
              <a:xfrm>
                <a:off x="8535505" y="2799342"/>
                <a:ext cx="12743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274" h="21600" extrusionOk="0">
                    <a:moveTo>
                      <a:pt x="15274" y="0"/>
                    </a:moveTo>
                    <a:cubicBezTo>
                      <a:pt x="4474" y="0"/>
                      <a:pt x="-6326" y="21600"/>
                      <a:pt x="4474" y="21600"/>
                    </a:cubicBezTo>
                    <a:cubicBezTo>
                      <a:pt x="15274" y="21600"/>
                      <a:pt x="15274" y="0"/>
                      <a:pt x="1527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1" name="Freeform 508"/>
              <p:cNvSpPr/>
              <p:nvPr/>
            </p:nvSpPr>
            <p:spPr>
              <a:xfrm>
                <a:off x="8529282" y="2830864"/>
                <a:ext cx="12701" cy="23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0800"/>
                      <a:pt x="0" y="21600"/>
                      <a:pt x="0" y="21600"/>
                    </a:cubicBez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2" name="Freeform 509"/>
              <p:cNvSpPr/>
              <p:nvPr/>
            </p:nvSpPr>
            <p:spPr>
              <a:xfrm>
                <a:off x="8535505" y="2853555"/>
                <a:ext cx="12743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274" h="21600" extrusionOk="0">
                    <a:moveTo>
                      <a:pt x="15274" y="0"/>
                    </a:moveTo>
                    <a:cubicBezTo>
                      <a:pt x="4474" y="0"/>
                      <a:pt x="-6326" y="21600"/>
                      <a:pt x="4474" y="21600"/>
                    </a:cubicBezTo>
                    <a:cubicBezTo>
                      <a:pt x="15274" y="21600"/>
                      <a:pt x="15274" y="0"/>
                      <a:pt x="1527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3" name="Freeform 510"/>
              <p:cNvSpPr/>
              <p:nvPr/>
            </p:nvSpPr>
            <p:spPr>
              <a:xfrm>
                <a:off x="8609169" y="3024490"/>
                <a:ext cx="12701" cy="23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9600" h="21600" extrusionOk="0">
                    <a:moveTo>
                      <a:pt x="0" y="0"/>
                    </a:moveTo>
                    <a:cubicBezTo>
                      <a:pt x="0" y="10800"/>
                      <a:pt x="0" y="21600"/>
                      <a:pt x="0" y="21600"/>
                    </a:cubicBezTo>
                    <a:cubicBezTo>
                      <a:pt x="0" y="21600"/>
                      <a:pt x="21600" y="0"/>
                      <a:pt x="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4" name="Freeform 511"/>
              <p:cNvSpPr/>
              <p:nvPr/>
            </p:nvSpPr>
            <p:spPr>
              <a:xfrm>
                <a:off x="8775403" y="2523065"/>
                <a:ext cx="17915" cy="367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94" h="17067" extrusionOk="0">
                    <a:moveTo>
                      <a:pt x="7094" y="17067"/>
                    </a:moveTo>
                    <a:cubicBezTo>
                      <a:pt x="-3706" y="11667"/>
                      <a:pt x="-3706" y="867"/>
                      <a:pt x="17894" y="867"/>
                    </a:cubicBezTo>
                    <a:cubicBezTo>
                      <a:pt x="17894" y="-4533"/>
                      <a:pt x="17894" y="17067"/>
                      <a:pt x="7094" y="17067"/>
                    </a:cubicBezTo>
                    <a:cubicBezTo>
                      <a:pt x="-3706" y="11667"/>
                      <a:pt x="7094" y="17067"/>
                      <a:pt x="7094" y="170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5" name="Freeform 512"/>
              <p:cNvSpPr/>
              <p:nvPr/>
            </p:nvSpPr>
            <p:spPr>
              <a:xfrm>
                <a:off x="4958710" y="9767293"/>
                <a:ext cx="115627" cy="548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0" h="17008" extrusionOk="0">
                    <a:moveTo>
                      <a:pt x="18000" y="8208"/>
                    </a:moveTo>
                    <a:cubicBezTo>
                      <a:pt x="16200" y="8208"/>
                      <a:pt x="16200" y="4608"/>
                      <a:pt x="14400" y="4608"/>
                    </a:cubicBezTo>
                    <a:cubicBezTo>
                      <a:pt x="12600" y="4608"/>
                      <a:pt x="10800" y="4608"/>
                      <a:pt x="9000" y="4608"/>
                    </a:cubicBezTo>
                    <a:cubicBezTo>
                      <a:pt x="7200" y="4608"/>
                      <a:pt x="7200" y="-2592"/>
                      <a:pt x="5400" y="1008"/>
                    </a:cubicBezTo>
                    <a:cubicBezTo>
                      <a:pt x="5400" y="1008"/>
                      <a:pt x="0" y="8208"/>
                      <a:pt x="0" y="8208"/>
                    </a:cubicBezTo>
                    <a:cubicBezTo>
                      <a:pt x="0" y="8208"/>
                      <a:pt x="3600" y="15408"/>
                      <a:pt x="3600" y="15408"/>
                    </a:cubicBezTo>
                    <a:cubicBezTo>
                      <a:pt x="5400" y="19008"/>
                      <a:pt x="9000" y="15408"/>
                      <a:pt x="10800" y="15408"/>
                    </a:cubicBezTo>
                    <a:cubicBezTo>
                      <a:pt x="12600" y="15408"/>
                      <a:pt x="19800" y="11808"/>
                      <a:pt x="19800" y="8208"/>
                    </a:cubicBezTo>
                    <a:cubicBezTo>
                      <a:pt x="18000" y="8208"/>
                      <a:pt x="18000" y="8208"/>
                      <a:pt x="18000" y="8208"/>
                    </a:cubicBezTo>
                    <a:cubicBezTo>
                      <a:pt x="16200" y="8208"/>
                      <a:pt x="21600" y="4608"/>
                      <a:pt x="18000" y="820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6" name="Freeform 513"/>
              <p:cNvSpPr/>
              <p:nvPr/>
            </p:nvSpPr>
            <p:spPr>
              <a:xfrm>
                <a:off x="4947897" y="9837084"/>
                <a:ext cx="78631" cy="54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125" h="16981" extrusionOk="0">
                    <a:moveTo>
                      <a:pt x="16800" y="8181"/>
                    </a:moveTo>
                    <a:cubicBezTo>
                      <a:pt x="16800" y="4581"/>
                      <a:pt x="0" y="-2619"/>
                      <a:pt x="0" y="981"/>
                    </a:cubicBezTo>
                    <a:cubicBezTo>
                      <a:pt x="0" y="981"/>
                      <a:pt x="4800" y="4581"/>
                      <a:pt x="4800" y="4581"/>
                    </a:cubicBezTo>
                    <a:cubicBezTo>
                      <a:pt x="7200" y="8181"/>
                      <a:pt x="2400" y="11781"/>
                      <a:pt x="2400" y="15381"/>
                    </a:cubicBezTo>
                    <a:cubicBezTo>
                      <a:pt x="2400" y="18981"/>
                      <a:pt x="7200" y="15381"/>
                      <a:pt x="7200" y="15381"/>
                    </a:cubicBezTo>
                    <a:cubicBezTo>
                      <a:pt x="9600" y="11781"/>
                      <a:pt x="7200" y="15381"/>
                      <a:pt x="9600" y="15381"/>
                    </a:cubicBezTo>
                    <a:cubicBezTo>
                      <a:pt x="12000" y="18981"/>
                      <a:pt x="21600" y="11781"/>
                      <a:pt x="16800" y="8181"/>
                    </a:cubicBezTo>
                    <a:cubicBezTo>
                      <a:pt x="14400" y="4581"/>
                      <a:pt x="19200" y="8181"/>
                      <a:pt x="16800" y="818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7" name="Freeform 514"/>
              <p:cNvSpPr/>
              <p:nvPr/>
            </p:nvSpPr>
            <p:spPr>
              <a:xfrm>
                <a:off x="4937088" y="9739565"/>
                <a:ext cx="71036" cy="41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11" h="16657" extrusionOk="0">
                    <a:moveTo>
                      <a:pt x="16200" y="0"/>
                    </a:moveTo>
                    <a:cubicBezTo>
                      <a:pt x="13500" y="0"/>
                      <a:pt x="10800" y="4320"/>
                      <a:pt x="8100" y="4320"/>
                    </a:cubicBezTo>
                    <a:cubicBezTo>
                      <a:pt x="5400" y="0"/>
                      <a:pt x="0" y="4320"/>
                      <a:pt x="0" y="4320"/>
                    </a:cubicBezTo>
                    <a:cubicBezTo>
                      <a:pt x="2700" y="0"/>
                      <a:pt x="0" y="17280"/>
                      <a:pt x="0" y="12960"/>
                    </a:cubicBezTo>
                    <a:cubicBezTo>
                      <a:pt x="2700" y="21600"/>
                      <a:pt x="10800" y="12960"/>
                      <a:pt x="13500" y="8640"/>
                    </a:cubicBezTo>
                    <a:cubicBezTo>
                      <a:pt x="16200" y="8640"/>
                      <a:pt x="21600" y="0"/>
                      <a:pt x="16200" y="0"/>
                    </a:cubicBezTo>
                    <a:cubicBezTo>
                      <a:pt x="13500" y="0"/>
                      <a:pt x="21600" y="0"/>
                      <a:pt x="162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8" name="Freeform 515"/>
              <p:cNvSpPr/>
              <p:nvPr/>
            </p:nvSpPr>
            <p:spPr>
              <a:xfrm>
                <a:off x="4903442" y="9791444"/>
                <a:ext cx="67292" cy="395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805" h="14699" extrusionOk="0">
                    <a:moveTo>
                      <a:pt x="16502" y="13829"/>
                    </a:moveTo>
                    <a:cubicBezTo>
                      <a:pt x="13802" y="9509"/>
                      <a:pt x="-2398" y="-3451"/>
                      <a:pt x="302" y="869"/>
                    </a:cubicBezTo>
                    <a:cubicBezTo>
                      <a:pt x="3002" y="5189"/>
                      <a:pt x="19202" y="18149"/>
                      <a:pt x="16502" y="138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09" name="Freeform 516"/>
              <p:cNvSpPr/>
              <p:nvPr/>
            </p:nvSpPr>
            <p:spPr>
              <a:xfrm>
                <a:off x="4872216" y="9708696"/>
                <a:ext cx="23831" cy="240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869" h="14912" extrusionOk="0">
                    <a:moveTo>
                      <a:pt x="14400" y="11929"/>
                    </a:moveTo>
                    <a:cubicBezTo>
                      <a:pt x="14400" y="19129"/>
                      <a:pt x="7200" y="11929"/>
                      <a:pt x="0" y="4729"/>
                    </a:cubicBezTo>
                    <a:cubicBezTo>
                      <a:pt x="0" y="-2471"/>
                      <a:pt x="21600" y="-2471"/>
                      <a:pt x="14400" y="11929"/>
                    </a:cubicBezTo>
                    <a:cubicBezTo>
                      <a:pt x="14400" y="19129"/>
                      <a:pt x="14400" y="4729"/>
                      <a:pt x="14400" y="119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0" name="Freeform 517"/>
              <p:cNvSpPr/>
              <p:nvPr/>
            </p:nvSpPr>
            <p:spPr>
              <a:xfrm>
                <a:off x="4872216" y="9611769"/>
                <a:ext cx="64872" cy="745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14" h="19792" extrusionOk="0">
                    <a:moveTo>
                      <a:pt x="15429" y="6171"/>
                    </a:moveTo>
                    <a:cubicBezTo>
                      <a:pt x="15429" y="3086"/>
                      <a:pt x="12343" y="3086"/>
                      <a:pt x="12343" y="0"/>
                    </a:cubicBezTo>
                    <a:cubicBezTo>
                      <a:pt x="9257" y="0"/>
                      <a:pt x="3086" y="0"/>
                      <a:pt x="6171" y="3086"/>
                    </a:cubicBezTo>
                    <a:cubicBezTo>
                      <a:pt x="12343" y="9257"/>
                      <a:pt x="3086" y="6171"/>
                      <a:pt x="0" y="3086"/>
                    </a:cubicBezTo>
                    <a:cubicBezTo>
                      <a:pt x="3086" y="9257"/>
                      <a:pt x="6171" y="9257"/>
                      <a:pt x="6171" y="12343"/>
                    </a:cubicBezTo>
                    <a:cubicBezTo>
                      <a:pt x="9257" y="18514"/>
                      <a:pt x="3086" y="15429"/>
                      <a:pt x="0" y="18514"/>
                    </a:cubicBezTo>
                    <a:cubicBezTo>
                      <a:pt x="0" y="21600"/>
                      <a:pt x="12343" y="18514"/>
                      <a:pt x="9257" y="15429"/>
                    </a:cubicBezTo>
                    <a:cubicBezTo>
                      <a:pt x="9257" y="15429"/>
                      <a:pt x="12343" y="9257"/>
                      <a:pt x="12343" y="6171"/>
                    </a:cubicBezTo>
                    <a:cubicBezTo>
                      <a:pt x="12343" y="6171"/>
                      <a:pt x="12343" y="9257"/>
                      <a:pt x="12343" y="12343"/>
                    </a:cubicBezTo>
                    <a:cubicBezTo>
                      <a:pt x="12343" y="9257"/>
                      <a:pt x="18514" y="6171"/>
                      <a:pt x="18514" y="6171"/>
                    </a:cubicBezTo>
                    <a:cubicBezTo>
                      <a:pt x="18514" y="6171"/>
                      <a:pt x="18514" y="6171"/>
                      <a:pt x="15429" y="6171"/>
                    </a:cubicBezTo>
                    <a:cubicBezTo>
                      <a:pt x="15429" y="3086"/>
                      <a:pt x="21600" y="6171"/>
                      <a:pt x="15429" y="61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1" name="Freeform 518"/>
              <p:cNvSpPr/>
              <p:nvPr/>
            </p:nvSpPr>
            <p:spPr>
              <a:xfrm>
                <a:off x="4861403" y="9482577"/>
                <a:ext cx="54060" cy="8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4541" extrusionOk="0">
                    <a:moveTo>
                      <a:pt x="21600" y="10614"/>
                    </a:moveTo>
                    <a:cubicBezTo>
                      <a:pt x="21600" y="8651"/>
                      <a:pt x="17280" y="-3131"/>
                      <a:pt x="8640" y="796"/>
                    </a:cubicBezTo>
                    <a:cubicBezTo>
                      <a:pt x="8640" y="2760"/>
                      <a:pt x="12960" y="8651"/>
                      <a:pt x="4320" y="8651"/>
                    </a:cubicBezTo>
                    <a:cubicBezTo>
                      <a:pt x="0" y="8651"/>
                      <a:pt x="0" y="10614"/>
                      <a:pt x="0" y="14542"/>
                    </a:cubicBezTo>
                    <a:cubicBezTo>
                      <a:pt x="4320" y="14542"/>
                      <a:pt x="8640" y="10614"/>
                      <a:pt x="8640" y="10614"/>
                    </a:cubicBezTo>
                    <a:cubicBezTo>
                      <a:pt x="4320" y="10614"/>
                      <a:pt x="21600" y="18469"/>
                      <a:pt x="21600" y="10614"/>
                    </a:cubicBezTo>
                    <a:cubicBezTo>
                      <a:pt x="21600" y="8651"/>
                      <a:pt x="21600" y="12578"/>
                      <a:pt x="21600" y="1061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2" name="Freeform 519"/>
              <p:cNvSpPr/>
              <p:nvPr/>
            </p:nvSpPr>
            <p:spPr>
              <a:xfrm>
                <a:off x="4858458" y="9583098"/>
                <a:ext cx="24571" cy="519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62" h="16084" extrusionOk="0">
                    <a:moveTo>
                      <a:pt x="16362" y="1684"/>
                    </a:moveTo>
                    <a:cubicBezTo>
                      <a:pt x="9162" y="-5516"/>
                      <a:pt x="-5238" y="12484"/>
                      <a:pt x="1962" y="16084"/>
                    </a:cubicBezTo>
                    <a:cubicBezTo>
                      <a:pt x="-5238" y="12484"/>
                      <a:pt x="16362" y="5284"/>
                      <a:pt x="16362" y="1684"/>
                    </a:cubicBezTo>
                    <a:cubicBezTo>
                      <a:pt x="9162" y="-1916"/>
                      <a:pt x="16362" y="1684"/>
                      <a:pt x="16362" y="168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3" name="Freeform 520"/>
              <p:cNvSpPr/>
              <p:nvPr/>
            </p:nvSpPr>
            <p:spPr>
              <a:xfrm>
                <a:off x="4850593" y="9418139"/>
                <a:ext cx="54059" cy="813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6171"/>
                    </a:moveTo>
                    <a:cubicBezTo>
                      <a:pt x="12960" y="9257"/>
                      <a:pt x="12960" y="0"/>
                      <a:pt x="12960" y="0"/>
                    </a:cubicBezTo>
                    <a:cubicBezTo>
                      <a:pt x="12960" y="0"/>
                      <a:pt x="12960" y="9257"/>
                      <a:pt x="8640" y="9257"/>
                    </a:cubicBezTo>
                    <a:cubicBezTo>
                      <a:pt x="8640" y="9257"/>
                      <a:pt x="8640" y="6171"/>
                      <a:pt x="4320" y="6171"/>
                    </a:cubicBezTo>
                    <a:cubicBezTo>
                      <a:pt x="8640" y="6171"/>
                      <a:pt x="0" y="15429"/>
                      <a:pt x="0" y="15429"/>
                    </a:cubicBezTo>
                    <a:cubicBezTo>
                      <a:pt x="0" y="12343"/>
                      <a:pt x="17280" y="15429"/>
                      <a:pt x="8640" y="21600"/>
                    </a:cubicBezTo>
                    <a:cubicBezTo>
                      <a:pt x="12960" y="18514"/>
                      <a:pt x="21600" y="18514"/>
                      <a:pt x="21600" y="15429"/>
                    </a:cubicBezTo>
                    <a:cubicBezTo>
                      <a:pt x="21600" y="12343"/>
                      <a:pt x="17280" y="3086"/>
                      <a:pt x="17280" y="6171"/>
                    </a:cubicBezTo>
                    <a:cubicBezTo>
                      <a:pt x="12960" y="9257"/>
                      <a:pt x="17280" y="3086"/>
                      <a:pt x="17280" y="61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4" name="Freeform 521"/>
              <p:cNvSpPr/>
              <p:nvPr/>
            </p:nvSpPr>
            <p:spPr>
              <a:xfrm>
                <a:off x="4904653" y="9193527"/>
                <a:ext cx="40050" cy="465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002" h="18527" extrusionOk="0">
                    <a:moveTo>
                      <a:pt x="12960" y="17280"/>
                    </a:moveTo>
                    <a:cubicBezTo>
                      <a:pt x="21600" y="8640"/>
                      <a:pt x="8640" y="8640"/>
                      <a:pt x="12960" y="0"/>
                    </a:cubicBezTo>
                    <a:cubicBezTo>
                      <a:pt x="12960" y="0"/>
                      <a:pt x="4320" y="0"/>
                      <a:pt x="0" y="0"/>
                    </a:cubicBezTo>
                    <a:cubicBezTo>
                      <a:pt x="0" y="0"/>
                      <a:pt x="8640" y="4320"/>
                      <a:pt x="8640" y="4320"/>
                    </a:cubicBezTo>
                    <a:cubicBezTo>
                      <a:pt x="8640" y="8640"/>
                      <a:pt x="12960" y="17280"/>
                      <a:pt x="12960" y="17280"/>
                    </a:cubicBezTo>
                    <a:cubicBezTo>
                      <a:pt x="17280" y="12960"/>
                      <a:pt x="8640" y="21600"/>
                      <a:pt x="12960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5" name="Freeform 522"/>
              <p:cNvSpPr/>
              <p:nvPr/>
            </p:nvSpPr>
            <p:spPr>
              <a:xfrm>
                <a:off x="4915465" y="8995111"/>
                <a:ext cx="50308" cy="113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751" h="19736" extrusionOk="0">
                    <a:moveTo>
                      <a:pt x="10800" y="18446"/>
                    </a:moveTo>
                    <a:cubicBezTo>
                      <a:pt x="3600" y="20410"/>
                      <a:pt x="0" y="20410"/>
                      <a:pt x="0" y="16483"/>
                    </a:cubicBezTo>
                    <a:cubicBezTo>
                      <a:pt x="3600" y="12555"/>
                      <a:pt x="3600" y="6665"/>
                      <a:pt x="3600" y="2737"/>
                    </a:cubicBezTo>
                    <a:cubicBezTo>
                      <a:pt x="3600" y="-1190"/>
                      <a:pt x="18000" y="-1190"/>
                      <a:pt x="14400" y="4701"/>
                    </a:cubicBezTo>
                    <a:cubicBezTo>
                      <a:pt x="14400" y="8628"/>
                      <a:pt x="21600" y="14519"/>
                      <a:pt x="10800" y="18446"/>
                    </a:cubicBezTo>
                    <a:cubicBezTo>
                      <a:pt x="7200" y="18446"/>
                      <a:pt x="14400" y="16483"/>
                      <a:pt x="10800" y="1844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6" name="Freeform 523"/>
              <p:cNvSpPr/>
              <p:nvPr/>
            </p:nvSpPr>
            <p:spPr>
              <a:xfrm>
                <a:off x="5135438" y="5774737"/>
                <a:ext cx="30039" cy="30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860" h="14390" extrusionOk="0">
                    <a:moveTo>
                      <a:pt x="9817" y="12272"/>
                    </a:moveTo>
                    <a:cubicBezTo>
                      <a:pt x="5497" y="17672"/>
                      <a:pt x="-3143" y="12272"/>
                      <a:pt x="1177" y="1472"/>
                    </a:cubicBezTo>
                    <a:cubicBezTo>
                      <a:pt x="1177" y="-3928"/>
                      <a:pt x="18457" y="6872"/>
                      <a:pt x="9817" y="12272"/>
                    </a:cubicBezTo>
                    <a:cubicBezTo>
                      <a:pt x="5497" y="17672"/>
                      <a:pt x="18457" y="6872"/>
                      <a:pt x="9817" y="1227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7" name="Freeform 524"/>
              <p:cNvSpPr/>
              <p:nvPr/>
            </p:nvSpPr>
            <p:spPr>
              <a:xfrm>
                <a:off x="5587867" y="5852026"/>
                <a:ext cx="40811" cy="516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388" h="12525" extrusionOk="0">
                    <a:moveTo>
                      <a:pt x="1600" y="9612"/>
                    </a:moveTo>
                    <a:cubicBezTo>
                      <a:pt x="-2000" y="6912"/>
                      <a:pt x="5200" y="6912"/>
                      <a:pt x="5200" y="6912"/>
                    </a:cubicBezTo>
                    <a:cubicBezTo>
                      <a:pt x="8800" y="6912"/>
                      <a:pt x="8800" y="-3888"/>
                      <a:pt x="12400" y="1512"/>
                    </a:cubicBezTo>
                    <a:cubicBezTo>
                      <a:pt x="19600" y="6912"/>
                      <a:pt x="5200" y="17712"/>
                      <a:pt x="1600" y="9612"/>
                    </a:cubicBezTo>
                    <a:cubicBezTo>
                      <a:pt x="-2000" y="6912"/>
                      <a:pt x="1600" y="12312"/>
                      <a:pt x="1600" y="961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8" name="Freeform 525"/>
              <p:cNvSpPr/>
              <p:nvPr/>
            </p:nvSpPr>
            <p:spPr>
              <a:xfrm>
                <a:off x="6168615" y="6454565"/>
                <a:ext cx="129854" cy="1360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82" h="19976" extrusionOk="0">
                    <a:moveTo>
                      <a:pt x="17610" y="6231"/>
                    </a:moveTo>
                    <a:cubicBezTo>
                      <a:pt x="17610" y="4570"/>
                      <a:pt x="16067" y="4570"/>
                      <a:pt x="14525" y="4570"/>
                    </a:cubicBezTo>
                    <a:cubicBezTo>
                      <a:pt x="11439" y="2908"/>
                      <a:pt x="11439" y="1247"/>
                      <a:pt x="8353" y="1247"/>
                    </a:cubicBezTo>
                    <a:cubicBezTo>
                      <a:pt x="6810" y="-415"/>
                      <a:pt x="3725" y="-415"/>
                      <a:pt x="2182" y="1247"/>
                    </a:cubicBezTo>
                    <a:cubicBezTo>
                      <a:pt x="2182" y="1247"/>
                      <a:pt x="2182" y="2908"/>
                      <a:pt x="639" y="2908"/>
                    </a:cubicBezTo>
                    <a:cubicBezTo>
                      <a:pt x="-904" y="6231"/>
                      <a:pt x="639" y="4570"/>
                      <a:pt x="2182" y="6231"/>
                    </a:cubicBezTo>
                    <a:cubicBezTo>
                      <a:pt x="2182" y="6231"/>
                      <a:pt x="639" y="11216"/>
                      <a:pt x="639" y="11216"/>
                    </a:cubicBezTo>
                    <a:cubicBezTo>
                      <a:pt x="639" y="14539"/>
                      <a:pt x="639" y="14539"/>
                      <a:pt x="2182" y="16200"/>
                    </a:cubicBezTo>
                    <a:cubicBezTo>
                      <a:pt x="3725" y="17862"/>
                      <a:pt x="3725" y="16200"/>
                      <a:pt x="5267" y="16200"/>
                    </a:cubicBezTo>
                    <a:cubicBezTo>
                      <a:pt x="8353" y="16200"/>
                      <a:pt x="6810" y="19523"/>
                      <a:pt x="9896" y="19523"/>
                    </a:cubicBezTo>
                    <a:cubicBezTo>
                      <a:pt x="12982" y="21185"/>
                      <a:pt x="11439" y="17862"/>
                      <a:pt x="14525" y="16200"/>
                    </a:cubicBezTo>
                    <a:cubicBezTo>
                      <a:pt x="17610" y="12877"/>
                      <a:pt x="20696" y="11216"/>
                      <a:pt x="17610" y="6231"/>
                    </a:cubicBezTo>
                    <a:cubicBezTo>
                      <a:pt x="17610" y="2908"/>
                      <a:pt x="20696" y="12877"/>
                      <a:pt x="17610" y="623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19" name="Freeform 526"/>
              <p:cNvSpPr/>
              <p:nvPr/>
            </p:nvSpPr>
            <p:spPr>
              <a:xfrm>
                <a:off x="5305831" y="5402264"/>
                <a:ext cx="87438" cy="381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71" h="17712" extrusionOk="0">
                    <a:moveTo>
                      <a:pt x="17715" y="10800"/>
                    </a:moveTo>
                    <a:cubicBezTo>
                      <a:pt x="13395" y="5400"/>
                      <a:pt x="11235" y="0"/>
                      <a:pt x="6915" y="0"/>
                    </a:cubicBezTo>
                    <a:cubicBezTo>
                      <a:pt x="4755" y="0"/>
                      <a:pt x="-1725" y="5400"/>
                      <a:pt x="435" y="16200"/>
                    </a:cubicBezTo>
                    <a:cubicBezTo>
                      <a:pt x="2595" y="21600"/>
                      <a:pt x="17715" y="10800"/>
                      <a:pt x="17715" y="10800"/>
                    </a:cubicBezTo>
                    <a:cubicBezTo>
                      <a:pt x="11235" y="5400"/>
                      <a:pt x="19875" y="16200"/>
                      <a:pt x="17715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0" name="Freeform 527"/>
              <p:cNvSpPr/>
              <p:nvPr/>
            </p:nvSpPr>
            <p:spPr>
              <a:xfrm>
                <a:off x="4702830" y="5401791"/>
                <a:ext cx="112925" cy="46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9" h="17455" extrusionOk="0">
                    <a:moveTo>
                      <a:pt x="19636" y="13135"/>
                    </a:moveTo>
                    <a:cubicBezTo>
                      <a:pt x="19636" y="175"/>
                      <a:pt x="3927" y="-4145"/>
                      <a:pt x="0" y="4495"/>
                    </a:cubicBezTo>
                    <a:cubicBezTo>
                      <a:pt x="0" y="4495"/>
                      <a:pt x="7855" y="17455"/>
                      <a:pt x="9818" y="17455"/>
                    </a:cubicBezTo>
                    <a:cubicBezTo>
                      <a:pt x="11782" y="17455"/>
                      <a:pt x="21600" y="13135"/>
                      <a:pt x="19636" y="13135"/>
                    </a:cubicBezTo>
                    <a:cubicBezTo>
                      <a:pt x="19636" y="8815"/>
                      <a:pt x="21600" y="17455"/>
                      <a:pt x="19636" y="1313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1" name="Freeform 528"/>
              <p:cNvSpPr/>
              <p:nvPr/>
            </p:nvSpPr>
            <p:spPr>
              <a:xfrm>
                <a:off x="4378477" y="5131182"/>
                <a:ext cx="547802" cy="198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33" extrusionOk="0">
                    <a:moveTo>
                      <a:pt x="21600" y="19200"/>
                    </a:moveTo>
                    <a:cubicBezTo>
                      <a:pt x="21600" y="20400"/>
                      <a:pt x="17446" y="20400"/>
                      <a:pt x="17031" y="20400"/>
                    </a:cubicBezTo>
                    <a:cubicBezTo>
                      <a:pt x="16200" y="20400"/>
                      <a:pt x="15369" y="21600"/>
                      <a:pt x="14538" y="20400"/>
                    </a:cubicBezTo>
                    <a:cubicBezTo>
                      <a:pt x="14123" y="19200"/>
                      <a:pt x="17031" y="18000"/>
                      <a:pt x="15369" y="16800"/>
                    </a:cubicBezTo>
                    <a:cubicBezTo>
                      <a:pt x="14538" y="15600"/>
                      <a:pt x="13708" y="15600"/>
                      <a:pt x="13292" y="13200"/>
                    </a:cubicBezTo>
                    <a:cubicBezTo>
                      <a:pt x="12462" y="10800"/>
                      <a:pt x="12877" y="9600"/>
                      <a:pt x="11631" y="9600"/>
                    </a:cubicBezTo>
                    <a:cubicBezTo>
                      <a:pt x="9969" y="10800"/>
                      <a:pt x="9554" y="7200"/>
                      <a:pt x="8308" y="6000"/>
                    </a:cubicBezTo>
                    <a:cubicBezTo>
                      <a:pt x="7892" y="6000"/>
                      <a:pt x="6231" y="7200"/>
                      <a:pt x="5815" y="6000"/>
                    </a:cubicBezTo>
                    <a:cubicBezTo>
                      <a:pt x="5815" y="4800"/>
                      <a:pt x="6646" y="4800"/>
                      <a:pt x="6646" y="3600"/>
                    </a:cubicBezTo>
                    <a:cubicBezTo>
                      <a:pt x="6646" y="2400"/>
                      <a:pt x="3738" y="3600"/>
                      <a:pt x="3323" y="3600"/>
                    </a:cubicBezTo>
                    <a:cubicBezTo>
                      <a:pt x="3323" y="4800"/>
                      <a:pt x="0" y="8400"/>
                      <a:pt x="0" y="7200"/>
                    </a:cubicBezTo>
                    <a:cubicBezTo>
                      <a:pt x="0" y="4800"/>
                      <a:pt x="1662" y="2400"/>
                      <a:pt x="2492" y="2400"/>
                    </a:cubicBezTo>
                    <a:cubicBezTo>
                      <a:pt x="3738" y="0"/>
                      <a:pt x="4985" y="0"/>
                      <a:pt x="6646" y="0"/>
                    </a:cubicBezTo>
                    <a:cubicBezTo>
                      <a:pt x="7477" y="0"/>
                      <a:pt x="9138" y="0"/>
                      <a:pt x="9969" y="1200"/>
                    </a:cubicBezTo>
                    <a:cubicBezTo>
                      <a:pt x="10800" y="2400"/>
                      <a:pt x="11631" y="4800"/>
                      <a:pt x="12877" y="4800"/>
                    </a:cubicBezTo>
                    <a:cubicBezTo>
                      <a:pt x="12877" y="4800"/>
                      <a:pt x="12877" y="3600"/>
                      <a:pt x="13292" y="4800"/>
                    </a:cubicBezTo>
                    <a:cubicBezTo>
                      <a:pt x="13708" y="6000"/>
                      <a:pt x="13708" y="6000"/>
                      <a:pt x="14123" y="6000"/>
                    </a:cubicBezTo>
                    <a:cubicBezTo>
                      <a:pt x="14538" y="7200"/>
                      <a:pt x="15369" y="8400"/>
                      <a:pt x="15785" y="9600"/>
                    </a:cubicBezTo>
                    <a:cubicBezTo>
                      <a:pt x="16615" y="10800"/>
                      <a:pt x="18277" y="10800"/>
                      <a:pt x="18692" y="13200"/>
                    </a:cubicBezTo>
                    <a:cubicBezTo>
                      <a:pt x="19523" y="15600"/>
                      <a:pt x="21600" y="15600"/>
                      <a:pt x="21600" y="19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2" name="Freeform 529"/>
              <p:cNvSpPr/>
              <p:nvPr/>
            </p:nvSpPr>
            <p:spPr>
              <a:xfrm>
                <a:off x="4710939" y="5007259"/>
                <a:ext cx="22768" cy="42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1371" h="21600" extrusionOk="0">
                    <a:moveTo>
                      <a:pt x="6750" y="21600"/>
                    </a:moveTo>
                    <a:cubicBezTo>
                      <a:pt x="-4050" y="21600"/>
                      <a:pt x="1350" y="5400"/>
                      <a:pt x="1350" y="0"/>
                    </a:cubicBezTo>
                    <a:cubicBezTo>
                      <a:pt x="6750" y="0"/>
                      <a:pt x="17550" y="21600"/>
                      <a:pt x="6750" y="21600"/>
                    </a:cubicBezTo>
                    <a:cubicBezTo>
                      <a:pt x="1350" y="21600"/>
                      <a:pt x="17550" y="21600"/>
                      <a:pt x="675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3" name="Freeform 530"/>
              <p:cNvSpPr/>
              <p:nvPr/>
            </p:nvSpPr>
            <p:spPr>
              <a:xfrm>
                <a:off x="4969524" y="5246392"/>
                <a:ext cx="21625" cy="138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2900" extrusionOk="0">
                    <a:moveTo>
                      <a:pt x="21600" y="8100"/>
                    </a:moveTo>
                    <a:cubicBezTo>
                      <a:pt x="21600" y="-2700"/>
                      <a:pt x="0" y="-2700"/>
                      <a:pt x="0" y="8100"/>
                    </a:cubicBezTo>
                    <a:cubicBezTo>
                      <a:pt x="0" y="8100"/>
                      <a:pt x="21600" y="18900"/>
                      <a:pt x="21600" y="81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4" name="Freeform 531"/>
              <p:cNvSpPr/>
              <p:nvPr/>
            </p:nvSpPr>
            <p:spPr>
              <a:xfrm>
                <a:off x="5603818" y="3585949"/>
                <a:ext cx="61267" cy="9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768" extrusionOk="0">
                    <a:moveTo>
                      <a:pt x="10800" y="14413"/>
                    </a:moveTo>
                    <a:cubicBezTo>
                      <a:pt x="7200" y="18733"/>
                      <a:pt x="0" y="16573"/>
                      <a:pt x="0" y="12253"/>
                    </a:cubicBezTo>
                    <a:cubicBezTo>
                      <a:pt x="3600" y="10093"/>
                      <a:pt x="10800" y="3613"/>
                      <a:pt x="14400" y="1453"/>
                    </a:cubicBezTo>
                    <a:cubicBezTo>
                      <a:pt x="21600" y="-2867"/>
                      <a:pt x="21600" y="3613"/>
                      <a:pt x="21600" y="5773"/>
                    </a:cubicBezTo>
                    <a:cubicBezTo>
                      <a:pt x="21600" y="10093"/>
                      <a:pt x="10800" y="10093"/>
                      <a:pt x="10800" y="14413"/>
                    </a:cubicBezTo>
                    <a:cubicBezTo>
                      <a:pt x="7200" y="18733"/>
                      <a:pt x="10800" y="14413"/>
                      <a:pt x="10800" y="1441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5" name="Freeform 532"/>
              <p:cNvSpPr/>
              <p:nvPr/>
            </p:nvSpPr>
            <p:spPr>
              <a:xfrm>
                <a:off x="5651363" y="3638372"/>
                <a:ext cx="42621" cy="367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164" h="17067" extrusionOk="0">
                    <a:moveTo>
                      <a:pt x="3916" y="17067"/>
                    </a:moveTo>
                    <a:cubicBezTo>
                      <a:pt x="-5341" y="17067"/>
                      <a:pt x="3916" y="-4533"/>
                      <a:pt x="10088" y="867"/>
                    </a:cubicBezTo>
                    <a:cubicBezTo>
                      <a:pt x="16259" y="867"/>
                      <a:pt x="7002" y="17067"/>
                      <a:pt x="3916" y="17067"/>
                    </a:cubicBezTo>
                    <a:cubicBezTo>
                      <a:pt x="830" y="17067"/>
                      <a:pt x="7002" y="17067"/>
                      <a:pt x="3916" y="170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6" name="Freeform 533"/>
              <p:cNvSpPr/>
              <p:nvPr/>
            </p:nvSpPr>
            <p:spPr>
              <a:xfrm>
                <a:off x="5447431" y="3582146"/>
                <a:ext cx="134761" cy="748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356" h="19886" extrusionOk="0">
                    <a:moveTo>
                      <a:pt x="12596" y="18514"/>
                    </a:moveTo>
                    <a:cubicBezTo>
                      <a:pt x="11156" y="18514"/>
                      <a:pt x="11156" y="18514"/>
                      <a:pt x="11156" y="15429"/>
                    </a:cubicBezTo>
                    <a:cubicBezTo>
                      <a:pt x="11156" y="15429"/>
                      <a:pt x="8276" y="18514"/>
                      <a:pt x="6836" y="15429"/>
                    </a:cubicBezTo>
                    <a:cubicBezTo>
                      <a:pt x="6836" y="12343"/>
                      <a:pt x="-3244" y="3086"/>
                      <a:pt x="1076" y="0"/>
                    </a:cubicBezTo>
                    <a:cubicBezTo>
                      <a:pt x="2516" y="0"/>
                      <a:pt x="3956" y="6171"/>
                      <a:pt x="5396" y="6171"/>
                    </a:cubicBezTo>
                    <a:cubicBezTo>
                      <a:pt x="6836" y="9257"/>
                      <a:pt x="6836" y="6171"/>
                      <a:pt x="8276" y="9257"/>
                    </a:cubicBezTo>
                    <a:cubicBezTo>
                      <a:pt x="9716" y="12343"/>
                      <a:pt x="15476" y="6171"/>
                      <a:pt x="18356" y="9257"/>
                    </a:cubicBezTo>
                    <a:cubicBezTo>
                      <a:pt x="16916" y="9257"/>
                      <a:pt x="14036" y="18514"/>
                      <a:pt x="12596" y="18514"/>
                    </a:cubicBezTo>
                    <a:cubicBezTo>
                      <a:pt x="9716" y="21600"/>
                      <a:pt x="14036" y="18514"/>
                      <a:pt x="12596" y="1851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7" name="Freeform 534"/>
              <p:cNvSpPr/>
              <p:nvPr/>
            </p:nvSpPr>
            <p:spPr>
              <a:xfrm>
                <a:off x="5456058" y="3373732"/>
                <a:ext cx="138580" cy="566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56" h="13743" extrusionOk="0">
                    <a:moveTo>
                      <a:pt x="17550" y="12272"/>
                    </a:moveTo>
                    <a:cubicBezTo>
                      <a:pt x="14850" y="17672"/>
                      <a:pt x="1350" y="6872"/>
                      <a:pt x="0" y="1472"/>
                    </a:cubicBezTo>
                    <a:cubicBezTo>
                      <a:pt x="0" y="-3928"/>
                      <a:pt x="21600" y="6872"/>
                      <a:pt x="17550" y="12272"/>
                    </a:cubicBezTo>
                    <a:cubicBezTo>
                      <a:pt x="16200" y="14972"/>
                      <a:pt x="18900" y="9572"/>
                      <a:pt x="17550" y="1227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8" name="Freeform 535"/>
              <p:cNvSpPr/>
              <p:nvPr/>
            </p:nvSpPr>
            <p:spPr>
              <a:xfrm>
                <a:off x="5719145" y="3241357"/>
                <a:ext cx="338774" cy="3433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45" extrusionOk="0">
                    <a:moveTo>
                      <a:pt x="12825" y="697"/>
                    </a:moveTo>
                    <a:cubicBezTo>
                      <a:pt x="13500" y="0"/>
                      <a:pt x="11475" y="0"/>
                      <a:pt x="11475" y="0"/>
                    </a:cubicBezTo>
                    <a:cubicBezTo>
                      <a:pt x="10800" y="0"/>
                      <a:pt x="10125" y="697"/>
                      <a:pt x="9450" y="1394"/>
                    </a:cubicBezTo>
                    <a:cubicBezTo>
                      <a:pt x="8775" y="2090"/>
                      <a:pt x="8100" y="2787"/>
                      <a:pt x="7425" y="3484"/>
                    </a:cubicBezTo>
                    <a:cubicBezTo>
                      <a:pt x="7425" y="4181"/>
                      <a:pt x="6750" y="4877"/>
                      <a:pt x="6075" y="4877"/>
                    </a:cubicBezTo>
                    <a:cubicBezTo>
                      <a:pt x="6075" y="6271"/>
                      <a:pt x="5400" y="7665"/>
                      <a:pt x="4725" y="9058"/>
                    </a:cubicBezTo>
                    <a:cubicBezTo>
                      <a:pt x="4725" y="10452"/>
                      <a:pt x="4050" y="11148"/>
                      <a:pt x="3375" y="11845"/>
                    </a:cubicBezTo>
                    <a:cubicBezTo>
                      <a:pt x="2700" y="12542"/>
                      <a:pt x="1350" y="13239"/>
                      <a:pt x="1350" y="13239"/>
                    </a:cubicBezTo>
                    <a:cubicBezTo>
                      <a:pt x="1350" y="13935"/>
                      <a:pt x="2700" y="13935"/>
                      <a:pt x="2700" y="14632"/>
                    </a:cubicBezTo>
                    <a:cubicBezTo>
                      <a:pt x="2700" y="15329"/>
                      <a:pt x="0" y="16723"/>
                      <a:pt x="0" y="17419"/>
                    </a:cubicBezTo>
                    <a:cubicBezTo>
                      <a:pt x="0" y="18813"/>
                      <a:pt x="2025" y="18116"/>
                      <a:pt x="2700" y="17419"/>
                    </a:cubicBezTo>
                    <a:cubicBezTo>
                      <a:pt x="4050" y="17419"/>
                      <a:pt x="5400" y="18116"/>
                      <a:pt x="6750" y="18116"/>
                    </a:cubicBezTo>
                    <a:cubicBezTo>
                      <a:pt x="8775" y="18813"/>
                      <a:pt x="10800" y="18116"/>
                      <a:pt x="12825" y="18813"/>
                    </a:cubicBezTo>
                    <a:cubicBezTo>
                      <a:pt x="12825" y="18813"/>
                      <a:pt x="14850" y="17419"/>
                      <a:pt x="14850" y="18116"/>
                    </a:cubicBezTo>
                    <a:cubicBezTo>
                      <a:pt x="14850" y="18813"/>
                      <a:pt x="12825" y="20903"/>
                      <a:pt x="12825" y="20903"/>
                    </a:cubicBezTo>
                    <a:cubicBezTo>
                      <a:pt x="13500" y="21600"/>
                      <a:pt x="14850" y="19510"/>
                      <a:pt x="14850" y="19510"/>
                    </a:cubicBezTo>
                    <a:cubicBezTo>
                      <a:pt x="16200" y="18813"/>
                      <a:pt x="17550" y="18813"/>
                      <a:pt x="18225" y="18116"/>
                    </a:cubicBezTo>
                    <a:cubicBezTo>
                      <a:pt x="18225" y="17419"/>
                      <a:pt x="21600" y="13935"/>
                      <a:pt x="21600" y="13935"/>
                    </a:cubicBezTo>
                    <a:cubicBezTo>
                      <a:pt x="20925" y="13239"/>
                      <a:pt x="20250" y="13935"/>
                      <a:pt x="19575" y="13935"/>
                    </a:cubicBezTo>
                    <a:cubicBezTo>
                      <a:pt x="19575" y="13935"/>
                      <a:pt x="17550" y="12542"/>
                      <a:pt x="17550" y="12542"/>
                    </a:cubicBezTo>
                    <a:cubicBezTo>
                      <a:pt x="17550" y="11845"/>
                      <a:pt x="20250" y="11148"/>
                      <a:pt x="19575" y="10452"/>
                    </a:cubicBezTo>
                    <a:cubicBezTo>
                      <a:pt x="19575" y="9755"/>
                      <a:pt x="18225" y="10452"/>
                      <a:pt x="17550" y="10452"/>
                    </a:cubicBezTo>
                    <a:cubicBezTo>
                      <a:pt x="16875" y="10452"/>
                      <a:pt x="16875" y="9058"/>
                      <a:pt x="16200" y="9058"/>
                    </a:cubicBezTo>
                    <a:cubicBezTo>
                      <a:pt x="16200" y="9058"/>
                      <a:pt x="14175" y="11148"/>
                      <a:pt x="14175" y="11148"/>
                    </a:cubicBezTo>
                    <a:cubicBezTo>
                      <a:pt x="13500" y="9755"/>
                      <a:pt x="13500" y="9755"/>
                      <a:pt x="12150" y="9058"/>
                    </a:cubicBezTo>
                    <a:cubicBezTo>
                      <a:pt x="10800" y="8361"/>
                      <a:pt x="12825" y="8361"/>
                      <a:pt x="12825" y="7665"/>
                    </a:cubicBezTo>
                    <a:cubicBezTo>
                      <a:pt x="12825" y="7665"/>
                      <a:pt x="11475" y="6271"/>
                      <a:pt x="10800" y="6271"/>
                    </a:cubicBezTo>
                    <a:cubicBezTo>
                      <a:pt x="10800" y="6968"/>
                      <a:pt x="9450" y="9058"/>
                      <a:pt x="9450" y="8361"/>
                    </a:cubicBezTo>
                    <a:cubicBezTo>
                      <a:pt x="8100" y="7665"/>
                      <a:pt x="10125" y="4877"/>
                      <a:pt x="10800" y="4877"/>
                    </a:cubicBezTo>
                    <a:cubicBezTo>
                      <a:pt x="11475" y="4181"/>
                      <a:pt x="11475" y="3484"/>
                      <a:pt x="12150" y="2787"/>
                    </a:cubicBezTo>
                    <a:cubicBezTo>
                      <a:pt x="12150" y="2090"/>
                      <a:pt x="12150" y="1394"/>
                      <a:pt x="12150" y="1394"/>
                    </a:cubicBezTo>
                    <a:cubicBezTo>
                      <a:pt x="12150" y="1394"/>
                      <a:pt x="12825" y="697"/>
                      <a:pt x="12825" y="697"/>
                    </a:cubicBezTo>
                    <a:cubicBezTo>
                      <a:pt x="13500" y="0"/>
                      <a:pt x="12825" y="697"/>
                      <a:pt x="12825" y="69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29" name="Freeform 536"/>
              <p:cNvSpPr/>
              <p:nvPr/>
            </p:nvSpPr>
            <p:spPr>
              <a:xfrm>
                <a:off x="6002436" y="3499313"/>
                <a:ext cx="77105" cy="1060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55" h="20400" extrusionOk="0">
                    <a:moveTo>
                      <a:pt x="13855" y="960"/>
                    </a:moveTo>
                    <a:cubicBezTo>
                      <a:pt x="11155" y="3120"/>
                      <a:pt x="-2345" y="11760"/>
                      <a:pt x="355" y="18240"/>
                    </a:cubicBezTo>
                    <a:cubicBezTo>
                      <a:pt x="355" y="18240"/>
                      <a:pt x="5755" y="11760"/>
                      <a:pt x="8455" y="13920"/>
                    </a:cubicBezTo>
                    <a:cubicBezTo>
                      <a:pt x="8455" y="13920"/>
                      <a:pt x="5755" y="20400"/>
                      <a:pt x="5755" y="20400"/>
                    </a:cubicBezTo>
                    <a:cubicBezTo>
                      <a:pt x="8455" y="20400"/>
                      <a:pt x="13855" y="18240"/>
                      <a:pt x="13855" y="16080"/>
                    </a:cubicBezTo>
                    <a:cubicBezTo>
                      <a:pt x="13855" y="13920"/>
                      <a:pt x="16555" y="11760"/>
                      <a:pt x="19255" y="7440"/>
                    </a:cubicBezTo>
                    <a:cubicBezTo>
                      <a:pt x="19255" y="3120"/>
                      <a:pt x="13855" y="7440"/>
                      <a:pt x="11155" y="7440"/>
                    </a:cubicBezTo>
                    <a:cubicBezTo>
                      <a:pt x="13855" y="7440"/>
                      <a:pt x="13855" y="-1200"/>
                      <a:pt x="13855" y="960"/>
                    </a:cubicBezTo>
                    <a:cubicBezTo>
                      <a:pt x="11155" y="960"/>
                      <a:pt x="16555" y="-1200"/>
                      <a:pt x="13855" y="9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0" name="Freeform 537"/>
              <p:cNvSpPr/>
              <p:nvPr/>
            </p:nvSpPr>
            <p:spPr>
              <a:xfrm>
                <a:off x="5402000" y="2409767"/>
                <a:ext cx="32436" cy="428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4060" extrusionOk="0">
                    <a:moveTo>
                      <a:pt x="21600" y="11525"/>
                    </a:moveTo>
                    <a:cubicBezTo>
                      <a:pt x="21600" y="7925"/>
                      <a:pt x="7200" y="-2875"/>
                      <a:pt x="7200" y="725"/>
                    </a:cubicBezTo>
                    <a:cubicBezTo>
                      <a:pt x="7200" y="725"/>
                      <a:pt x="7200" y="725"/>
                      <a:pt x="7200" y="4325"/>
                    </a:cubicBezTo>
                    <a:cubicBezTo>
                      <a:pt x="7200" y="4325"/>
                      <a:pt x="0" y="4325"/>
                      <a:pt x="0" y="4325"/>
                    </a:cubicBezTo>
                    <a:cubicBezTo>
                      <a:pt x="0" y="4325"/>
                      <a:pt x="21600" y="18725"/>
                      <a:pt x="21600" y="11525"/>
                    </a:cubicBezTo>
                    <a:cubicBezTo>
                      <a:pt x="21600" y="7925"/>
                      <a:pt x="21600" y="18725"/>
                      <a:pt x="21600" y="1152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1" name="Freeform 538"/>
              <p:cNvSpPr/>
              <p:nvPr/>
            </p:nvSpPr>
            <p:spPr>
              <a:xfrm>
                <a:off x="5243427" y="2521676"/>
                <a:ext cx="24571" cy="196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62" h="12198" extrusionOk="0">
                    <a:moveTo>
                      <a:pt x="14400" y="2016"/>
                    </a:moveTo>
                    <a:cubicBezTo>
                      <a:pt x="14400" y="-5184"/>
                      <a:pt x="0" y="9216"/>
                      <a:pt x="0" y="9216"/>
                    </a:cubicBezTo>
                    <a:cubicBezTo>
                      <a:pt x="7200" y="16416"/>
                      <a:pt x="21600" y="9216"/>
                      <a:pt x="14400" y="201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2" name="Freeform 539"/>
              <p:cNvSpPr/>
              <p:nvPr/>
            </p:nvSpPr>
            <p:spPr>
              <a:xfrm>
                <a:off x="4524716" y="3122106"/>
                <a:ext cx="62791" cy="32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816" h="15132" extrusionOk="0">
                    <a:moveTo>
                      <a:pt x="18816" y="14030"/>
                    </a:moveTo>
                    <a:cubicBezTo>
                      <a:pt x="18816" y="-2170"/>
                      <a:pt x="6473" y="-2170"/>
                      <a:pt x="302" y="3230"/>
                    </a:cubicBezTo>
                    <a:cubicBezTo>
                      <a:pt x="-2784" y="3230"/>
                      <a:pt x="18816" y="19430"/>
                      <a:pt x="18816" y="14030"/>
                    </a:cubicBezTo>
                    <a:cubicBezTo>
                      <a:pt x="18816" y="-2170"/>
                      <a:pt x="18816" y="19430"/>
                      <a:pt x="18816" y="1403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3" name="Freeform 540"/>
              <p:cNvSpPr/>
              <p:nvPr/>
            </p:nvSpPr>
            <p:spPr>
              <a:xfrm>
                <a:off x="4630750" y="2857731"/>
                <a:ext cx="55034" cy="46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325" h="14314" extrusionOk="0">
                    <a:moveTo>
                      <a:pt x="10800" y="13275"/>
                    </a:moveTo>
                    <a:cubicBezTo>
                      <a:pt x="7200" y="9675"/>
                      <a:pt x="3600" y="9675"/>
                      <a:pt x="0" y="6075"/>
                    </a:cubicBezTo>
                    <a:cubicBezTo>
                      <a:pt x="3600" y="6075"/>
                      <a:pt x="10800" y="-4725"/>
                      <a:pt x="14400" y="2475"/>
                    </a:cubicBezTo>
                    <a:cubicBezTo>
                      <a:pt x="21600" y="6075"/>
                      <a:pt x="18000" y="16875"/>
                      <a:pt x="10800" y="13275"/>
                    </a:cubicBezTo>
                    <a:cubicBezTo>
                      <a:pt x="7200" y="9675"/>
                      <a:pt x="14400" y="16875"/>
                      <a:pt x="10800" y="1327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4" name="Freeform 541"/>
              <p:cNvSpPr/>
              <p:nvPr/>
            </p:nvSpPr>
            <p:spPr>
              <a:xfrm>
                <a:off x="4611167" y="2365010"/>
                <a:ext cx="42183" cy="603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046" h="16034" extrusionOk="0">
                    <a:moveTo>
                      <a:pt x="6521" y="15731"/>
                    </a:moveTo>
                    <a:cubicBezTo>
                      <a:pt x="-4279" y="18817"/>
                      <a:pt x="-679" y="-2783"/>
                      <a:pt x="10121" y="303"/>
                    </a:cubicBezTo>
                    <a:cubicBezTo>
                      <a:pt x="17321" y="303"/>
                      <a:pt x="13721" y="15731"/>
                      <a:pt x="6521" y="15731"/>
                    </a:cubicBezTo>
                    <a:cubicBezTo>
                      <a:pt x="2921" y="15731"/>
                      <a:pt x="17321" y="15731"/>
                      <a:pt x="6521" y="1573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5" name="Freeform 542"/>
              <p:cNvSpPr/>
              <p:nvPr/>
            </p:nvSpPr>
            <p:spPr>
              <a:xfrm>
                <a:off x="4425834" y="2308063"/>
                <a:ext cx="90521" cy="69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501" h="21600" extrusionOk="0">
                    <a:moveTo>
                      <a:pt x="5879" y="21600"/>
                    </a:moveTo>
                    <a:cubicBezTo>
                      <a:pt x="2279" y="21600"/>
                      <a:pt x="-1321" y="18000"/>
                      <a:pt x="479" y="10800"/>
                    </a:cubicBezTo>
                    <a:cubicBezTo>
                      <a:pt x="2279" y="3600"/>
                      <a:pt x="7679" y="3600"/>
                      <a:pt x="13079" y="0"/>
                    </a:cubicBezTo>
                    <a:cubicBezTo>
                      <a:pt x="20279" y="0"/>
                      <a:pt x="9479" y="21600"/>
                      <a:pt x="5879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6" name="Freeform 543"/>
              <p:cNvSpPr/>
              <p:nvPr/>
            </p:nvSpPr>
            <p:spPr>
              <a:xfrm>
                <a:off x="4704412" y="2265463"/>
                <a:ext cx="52479" cy="30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726" h="21600" extrusionOk="0">
                    <a:moveTo>
                      <a:pt x="9555" y="21600"/>
                    </a:moveTo>
                    <a:cubicBezTo>
                      <a:pt x="6469" y="21600"/>
                      <a:pt x="-5874" y="0"/>
                      <a:pt x="3383" y="0"/>
                    </a:cubicBezTo>
                    <a:cubicBezTo>
                      <a:pt x="6469" y="0"/>
                      <a:pt x="12640" y="0"/>
                      <a:pt x="15726" y="7200"/>
                    </a:cubicBezTo>
                    <a:cubicBezTo>
                      <a:pt x="15726" y="7200"/>
                      <a:pt x="12640" y="21600"/>
                      <a:pt x="9555" y="21600"/>
                    </a:cubicBezTo>
                    <a:cubicBezTo>
                      <a:pt x="6469" y="21600"/>
                      <a:pt x="15726" y="21600"/>
                      <a:pt x="9555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7" name="Freeform 544"/>
              <p:cNvSpPr/>
              <p:nvPr/>
            </p:nvSpPr>
            <p:spPr>
              <a:xfrm>
                <a:off x="4253183" y="2045453"/>
                <a:ext cx="345134" cy="2531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5" h="20168" extrusionOk="0">
                    <a:moveTo>
                      <a:pt x="18779" y="18225"/>
                    </a:moveTo>
                    <a:cubicBezTo>
                      <a:pt x="18144" y="17325"/>
                      <a:pt x="16238" y="16425"/>
                      <a:pt x="14967" y="15525"/>
                    </a:cubicBezTo>
                    <a:cubicBezTo>
                      <a:pt x="14332" y="15525"/>
                      <a:pt x="14967" y="14625"/>
                      <a:pt x="14332" y="13725"/>
                    </a:cubicBezTo>
                    <a:cubicBezTo>
                      <a:pt x="14332" y="13725"/>
                      <a:pt x="13061" y="14625"/>
                      <a:pt x="13061" y="14625"/>
                    </a:cubicBezTo>
                    <a:cubicBezTo>
                      <a:pt x="11791" y="14625"/>
                      <a:pt x="11791" y="12825"/>
                      <a:pt x="10520" y="13725"/>
                    </a:cubicBezTo>
                    <a:cubicBezTo>
                      <a:pt x="10520" y="14625"/>
                      <a:pt x="9885" y="15525"/>
                      <a:pt x="9250" y="16425"/>
                    </a:cubicBezTo>
                    <a:cubicBezTo>
                      <a:pt x="7979" y="17325"/>
                      <a:pt x="7344" y="19125"/>
                      <a:pt x="6073" y="20025"/>
                    </a:cubicBezTo>
                    <a:cubicBezTo>
                      <a:pt x="4167" y="20925"/>
                      <a:pt x="5438" y="17325"/>
                      <a:pt x="4167" y="16425"/>
                    </a:cubicBezTo>
                    <a:cubicBezTo>
                      <a:pt x="4167" y="15525"/>
                      <a:pt x="991" y="16425"/>
                      <a:pt x="356" y="16425"/>
                    </a:cubicBezTo>
                    <a:cubicBezTo>
                      <a:pt x="-915" y="16425"/>
                      <a:pt x="1626" y="13725"/>
                      <a:pt x="1626" y="13725"/>
                    </a:cubicBezTo>
                    <a:cubicBezTo>
                      <a:pt x="2897" y="11925"/>
                      <a:pt x="2261" y="10125"/>
                      <a:pt x="2261" y="8325"/>
                    </a:cubicBezTo>
                    <a:cubicBezTo>
                      <a:pt x="2261" y="6525"/>
                      <a:pt x="2261" y="3825"/>
                      <a:pt x="2897" y="2025"/>
                    </a:cubicBezTo>
                    <a:cubicBezTo>
                      <a:pt x="3532" y="-675"/>
                      <a:pt x="5438" y="-675"/>
                      <a:pt x="6073" y="2025"/>
                    </a:cubicBezTo>
                    <a:cubicBezTo>
                      <a:pt x="6073" y="2925"/>
                      <a:pt x="6073" y="4725"/>
                      <a:pt x="6709" y="3825"/>
                    </a:cubicBezTo>
                    <a:cubicBezTo>
                      <a:pt x="7344" y="3825"/>
                      <a:pt x="7344" y="2925"/>
                      <a:pt x="7979" y="2925"/>
                    </a:cubicBezTo>
                    <a:cubicBezTo>
                      <a:pt x="8614" y="3825"/>
                      <a:pt x="9250" y="4725"/>
                      <a:pt x="9885" y="4725"/>
                    </a:cubicBezTo>
                    <a:cubicBezTo>
                      <a:pt x="10520" y="5625"/>
                      <a:pt x="11156" y="5625"/>
                      <a:pt x="11791" y="5625"/>
                    </a:cubicBezTo>
                    <a:cubicBezTo>
                      <a:pt x="12426" y="6525"/>
                      <a:pt x="13697" y="7425"/>
                      <a:pt x="14967" y="8325"/>
                    </a:cubicBezTo>
                    <a:cubicBezTo>
                      <a:pt x="16873" y="9225"/>
                      <a:pt x="16873" y="10125"/>
                      <a:pt x="16873" y="12825"/>
                    </a:cubicBezTo>
                    <a:cubicBezTo>
                      <a:pt x="16873" y="13725"/>
                      <a:pt x="18144" y="13725"/>
                      <a:pt x="18144" y="12825"/>
                    </a:cubicBezTo>
                    <a:cubicBezTo>
                      <a:pt x="19414" y="12825"/>
                      <a:pt x="19414" y="13725"/>
                      <a:pt x="20050" y="14625"/>
                    </a:cubicBezTo>
                    <a:cubicBezTo>
                      <a:pt x="20685" y="14625"/>
                      <a:pt x="20685" y="14625"/>
                      <a:pt x="20685" y="15525"/>
                    </a:cubicBezTo>
                    <a:cubicBezTo>
                      <a:pt x="20050" y="16425"/>
                      <a:pt x="20050" y="18225"/>
                      <a:pt x="18779" y="18225"/>
                    </a:cubicBezTo>
                    <a:cubicBezTo>
                      <a:pt x="18144" y="17325"/>
                      <a:pt x="20050" y="18225"/>
                      <a:pt x="18779" y="1822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8" name="Freeform 545"/>
              <p:cNvSpPr/>
              <p:nvPr/>
            </p:nvSpPr>
            <p:spPr>
              <a:xfrm>
                <a:off x="4386729" y="2013743"/>
                <a:ext cx="48051" cy="48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399" h="17851" extrusionOk="0">
                    <a:moveTo>
                      <a:pt x="12956" y="17280"/>
                    </a:moveTo>
                    <a:cubicBezTo>
                      <a:pt x="6784" y="21600"/>
                      <a:pt x="-2473" y="0"/>
                      <a:pt x="613" y="0"/>
                    </a:cubicBezTo>
                    <a:cubicBezTo>
                      <a:pt x="3698" y="4320"/>
                      <a:pt x="19127" y="12960"/>
                      <a:pt x="12956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39" name="Freeform 546"/>
              <p:cNvSpPr/>
              <p:nvPr/>
            </p:nvSpPr>
            <p:spPr>
              <a:xfrm>
                <a:off x="4356850" y="2034642"/>
                <a:ext cx="31730" cy="395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287" h="14699" extrusionOk="0">
                    <a:moveTo>
                      <a:pt x="16200" y="13829"/>
                    </a:moveTo>
                    <a:cubicBezTo>
                      <a:pt x="5400" y="18149"/>
                      <a:pt x="0" y="5189"/>
                      <a:pt x="0" y="869"/>
                    </a:cubicBezTo>
                    <a:cubicBezTo>
                      <a:pt x="5400" y="-3451"/>
                      <a:pt x="21600" y="9509"/>
                      <a:pt x="16200" y="138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0" name="Freeform 547"/>
              <p:cNvSpPr/>
              <p:nvPr/>
            </p:nvSpPr>
            <p:spPr>
              <a:xfrm>
                <a:off x="4265550" y="1816865"/>
                <a:ext cx="26429" cy="545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00" h="16899" extrusionOk="0">
                    <a:moveTo>
                      <a:pt x="17600" y="15408"/>
                    </a:moveTo>
                    <a:cubicBezTo>
                      <a:pt x="17600" y="11808"/>
                      <a:pt x="17600" y="8208"/>
                      <a:pt x="17600" y="4608"/>
                    </a:cubicBezTo>
                    <a:cubicBezTo>
                      <a:pt x="17600" y="4608"/>
                      <a:pt x="3200" y="-2592"/>
                      <a:pt x="3200" y="1008"/>
                    </a:cubicBezTo>
                    <a:cubicBezTo>
                      <a:pt x="3200" y="4608"/>
                      <a:pt x="-4000" y="11808"/>
                      <a:pt x="3200" y="11808"/>
                    </a:cubicBezTo>
                    <a:cubicBezTo>
                      <a:pt x="3200" y="15408"/>
                      <a:pt x="10400" y="19008"/>
                      <a:pt x="17600" y="15408"/>
                    </a:cubicBezTo>
                    <a:cubicBezTo>
                      <a:pt x="17600" y="11808"/>
                      <a:pt x="10400" y="19008"/>
                      <a:pt x="17600" y="1540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1" name="Freeform 548"/>
              <p:cNvSpPr/>
              <p:nvPr/>
            </p:nvSpPr>
            <p:spPr>
              <a:xfrm>
                <a:off x="4100970" y="1231345"/>
                <a:ext cx="1513186" cy="11766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1" h="21240" extrusionOk="0">
                    <a:moveTo>
                      <a:pt x="11550" y="16797"/>
                    </a:moveTo>
                    <a:cubicBezTo>
                      <a:pt x="11400" y="17414"/>
                      <a:pt x="11100" y="16797"/>
                      <a:pt x="10650" y="17003"/>
                    </a:cubicBezTo>
                    <a:cubicBezTo>
                      <a:pt x="10500" y="17003"/>
                      <a:pt x="10350" y="17209"/>
                      <a:pt x="10200" y="17414"/>
                    </a:cubicBezTo>
                    <a:cubicBezTo>
                      <a:pt x="9900" y="17620"/>
                      <a:pt x="9750" y="17414"/>
                      <a:pt x="9450" y="17414"/>
                    </a:cubicBezTo>
                    <a:cubicBezTo>
                      <a:pt x="9000" y="17209"/>
                      <a:pt x="8400" y="16797"/>
                      <a:pt x="9000" y="16180"/>
                    </a:cubicBezTo>
                    <a:cubicBezTo>
                      <a:pt x="9300" y="15769"/>
                      <a:pt x="9300" y="15357"/>
                      <a:pt x="9750" y="15357"/>
                    </a:cubicBezTo>
                    <a:cubicBezTo>
                      <a:pt x="10200" y="15563"/>
                      <a:pt x="10650" y="15769"/>
                      <a:pt x="11250" y="15563"/>
                    </a:cubicBezTo>
                    <a:cubicBezTo>
                      <a:pt x="11550" y="15563"/>
                      <a:pt x="11850" y="15357"/>
                      <a:pt x="12150" y="15357"/>
                    </a:cubicBezTo>
                    <a:cubicBezTo>
                      <a:pt x="12300" y="15357"/>
                      <a:pt x="12150" y="15152"/>
                      <a:pt x="12150" y="14946"/>
                    </a:cubicBezTo>
                    <a:cubicBezTo>
                      <a:pt x="11700" y="14534"/>
                      <a:pt x="11550" y="14329"/>
                      <a:pt x="12000" y="13917"/>
                    </a:cubicBezTo>
                    <a:cubicBezTo>
                      <a:pt x="12300" y="13300"/>
                      <a:pt x="12600" y="13300"/>
                      <a:pt x="13050" y="13300"/>
                    </a:cubicBezTo>
                    <a:cubicBezTo>
                      <a:pt x="13200" y="13300"/>
                      <a:pt x="13500" y="13300"/>
                      <a:pt x="13650" y="13506"/>
                    </a:cubicBezTo>
                    <a:cubicBezTo>
                      <a:pt x="13950" y="13712"/>
                      <a:pt x="13950" y="13917"/>
                      <a:pt x="13950" y="14329"/>
                    </a:cubicBezTo>
                    <a:cubicBezTo>
                      <a:pt x="14100" y="14740"/>
                      <a:pt x="14250" y="14123"/>
                      <a:pt x="14400" y="14123"/>
                    </a:cubicBezTo>
                    <a:cubicBezTo>
                      <a:pt x="14400" y="13917"/>
                      <a:pt x="14850" y="14123"/>
                      <a:pt x="14850" y="14123"/>
                    </a:cubicBezTo>
                    <a:cubicBezTo>
                      <a:pt x="15000" y="14123"/>
                      <a:pt x="15450" y="14123"/>
                      <a:pt x="15450" y="13712"/>
                    </a:cubicBezTo>
                    <a:cubicBezTo>
                      <a:pt x="15450" y="13506"/>
                      <a:pt x="15000" y="13300"/>
                      <a:pt x="14850" y="13300"/>
                    </a:cubicBezTo>
                    <a:cubicBezTo>
                      <a:pt x="14550" y="13094"/>
                      <a:pt x="14400" y="12889"/>
                      <a:pt x="14250" y="12683"/>
                    </a:cubicBezTo>
                    <a:cubicBezTo>
                      <a:pt x="14100" y="12683"/>
                      <a:pt x="13950" y="13094"/>
                      <a:pt x="13950" y="13300"/>
                    </a:cubicBezTo>
                    <a:cubicBezTo>
                      <a:pt x="13800" y="13506"/>
                      <a:pt x="13200" y="13300"/>
                      <a:pt x="13050" y="13300"/>
                    </a:cubicBezTo>
                    <a:cubicBezTo>
                      <a:pt x="12150" y="13094"/>
                      <a:pt x="13350" y="12683"/>
                      <a:pt x="13200" y="12272"/>
                    </a:cubicBezTo>
                    <a:cubicBezTo>
                      <a:pt x="13050" y="11654"/>
                      <a:pt x="12900" y="10832"/>
                      <a:pt x="12600" y="10420"/>
                    </a:cubicBezTo>
                    <a:cubicBezTo>
                      <a:pt x="12450" y="10420"/>
                      <a:pt x="12150" y="10626"/>
                      <a:pt x="12150" y="10420"/>
                    </a:cubicBezTo>
                    <a:cubicBezTo>
                      <a:pt x="12150" y="10214"/>
                      <a:pt x="12150" y="9803"/>
                      <a:pt x="12000" y="9597"/>
                    </a:cubicBezTo>
                    <a:cubicBezTo>
                      <a:pt x="11850" y="9392"/>
                      <a:pt x="11700" y="10626"/>
                      <a:pt x="11850" y="10626"/>
                    </a:cubicBezTo>
                    <a:cubicBezTo>
                      <a:pt x="11700" y="10626"/>
                      <a:pt x="11250" y="9186"/>
                      <a:pt x="11250" y="9186"/>
                    </a:cubicBezTo>
                    <a:cubicBezTo>
                      <a:pt x="10950" y="9186"/>
                      <a:pt x="10800" y="9392"/>
                      <a:pt x="10650" y="9597"/>
                    </a:cubicBezTo>
                    <a:cubicBezTo>
                      <a:pt x="10500" y="9597"/>
                      <a:pt x="10050" y="10009"/>
                      <a:pt x="10050" y="9803"/>
                    </a:cubicBezTo>
                    <a:cubicBezTo>
                      <a:pt x="10050" y="9186"/>
                      <a:pt x="9900" y="9186"/>
                      <a:pt x="10350" y="9186"/>
                    </a:cubicBezTo>
                    <a:cubicBezTo>
                      <a:pt x="10500" y="9186"/>
                      <a:pt x="10650" y="8980"/>
                      <a:pt x="10650" y="8774"/>
                    </a:cubicBezTo>
                    <a:cubicBezTo>
                      <a:pt x="10800" y="8569"/>
                      <a:pt x="10350" y="8569"/>
                      <a:pt x="10350" y="8569"/>
                    </a:cubicBezTo>
                    <a:cubicBezTo>
                      <a:pt x="10200" y="8363"/>
                      <a:pt x="9600" y="7952"/>
                      <a:pt x="9600" y="7952"/>
                    </a:cubicBezTo>
                    <a:cubicBezTo>
                      <a:pt x="9600" y="7334"/>
                      <a:pt x="9450" y="7746"/>
                      <a:pt x="9300" y="7746"/>
                    </a:cubicBezTo>
                    <a:cubicBezTo>
                      <a:pt x="9150" y="7746"/>
                      <a:pt x="9300" y="6717"/>
                      <a:pt x="9000" y="6923"/>
                    </a:cubicBezTo>
                    <a:cubicBezTo>
                      <a:pt x="8850" y="6923"/>
                      <a:pt x="8850" y="7129"/>
                      <a:pt x="8550" y="6717"/>
                    </a:cubicBezTo>
                    <a:cubicBezTo>
                      <a:pt x="8400" y="6717"/>
                      <a:pt x="8250" y="6306"/>
                      <a:pt x="8100" y="6306"/>
                    </a:cubicBezTo>
                    <a:cubicBezTo>
                      <a:pt x="8100" y="6306"/>
                      <a:pt x="8250" y="6512"/>
                      <a:pt x="8250" y="6512"/>
                    </a:cubicBezTo>
                    <a:cubicBezTo>
                      <a:pt x="8250" y="6512"/>
                      <a:pt x="7800" y="6512"/>
                      <a:pt x="7800" y="6717"/>
                    </a:cubicBezTo>
                    <a:cubicBezTo>
                      <a:pt x="7950" y="6923"/>
                      <a:pt x="8250" y="6717"/>
                      <a:pt x="8400" y="7129"/>
                    </a:cubicBezTo>
                    <a:cubicBezTo>
                      <a:pt x="8400" y="7540"/>
                      <a:pt x="8100" y="7540"/>
                      <a:pt x="7950" y="7540"/>
                    </a:cubicBezTo>
                    <a:cubicBezTo>
                      <a:pt x="7650" y="7746"/>
                      <a:pt x="6900" y="6923"/>
                      <a:pt x="6600" y="7334"/>
                    </a:cubicBezTo>
                    <a:cubicBezTo>
                      <a:pt x="6450" y="7334"/>
                      <a:pt x="6750" y="7540"/>
                      <a:pt x="6900" y="7746"/>
                    </a:cubicBezTo>
                    <a:cubicBezTo>
                      <a:pt x="6900" y="7952"/>
                      <a:pt x="7050" y="7746"/>
                      <a:pt x="7200" y="7746"/>
                    </a:cubicBezTo>
                    <a:cubicBezTo>
                      <a:pt x="7350" y="7746"/>
                      <a:pt x="7800" y="7540"/>
                      <a:pt x="7800" y="7746"/>
                    </a:cubicBezTo>
                    <a:cubicBezTo>
                      <a:pt x="7800" y="7952"/>
                      <a:pt x="7650" y="8157"/>
                      <a:pt x="7500" y="8363"/>
                    </a:cubicBezTo>
                    <a:cubicBezTo>
                      <a:pt x="7500" y="8363"/>
                      <a:pt x="5850" y="6923"/>
                      <a:pt x="5550" y="7129"/>
                    </a:cubicBezTo>
                    <a:cubicBezTo>
                      <a:pt x="5700" y="7129"/>
                      <a:pt x="5850" y="7334"/>
                      <a:pt x="6000" y="7334"/>
                    </a:cubicBezTo>
                    <a:cubicBezTo>
                      <a:pt x="6300" y="7746"/>
                      <a:pt x="5550" y="7540"/>
                      <a:pt x="5550" y="7540"/>
                    </a:cubicBezTo>
                    <a:cubicBezTo>
                      <a:pt x="5100" y="7129"/>
                      <a:pt x="4500" y="7540"/>
                      <a:pt x="4050" y="7334"/>
                    </a:cubicBezTo>
                    <a:cubicBezTo>
                      <a:pt x="3450" y="7129"/>
                      <a:pt x="3000" y="7334"/>
                      <a:pt x="2550" y="6717"/>
                    </a:cubicBezTo>
                    <a:cubicBezTo>
                      <a:pt x="2100" y="6306"/>
                      <a:pt x="1800" y="6923"/>
                      <a:pt x="1350" y="6717"/>
                    </a:cubicBezTo>
                    <a:cubicBezTo>
                      <a:pt x="1200" y="6512"/>
                      <a:pt x="900" y="6512"/>
                      <a:pt x="750" y="6306"/>
                    </a:cubicBezTo>
                    <a:cubicBezTo>
                      <a:pt x="750" y="6100"/>
                      <a:pt x="300" y="5483"/>
                      <a:pt x="600" y="5483"/>
                    </a:cubicBezTo>
                    <a:cubicBezTo>
                      <a:pt x="1050" y="5483"/>
                      <a:pt x="1650" y="6100"/>
                      <a:pt x="2100" y="5689"/>
                    </a:cubicBezTo>
                    <a:cubicBezTo>
                      <a:pt x="2250" y="5483"/>
                      <a:pt x="1950" y="5277"/>
                      <a:pt x="1950" y="5277"/>
                    </a:cubicBezTo>
                    <a:cubicBezTo>
                      <a:pt x="1650" y="5072"/>
                      <a:pt x="1350" y="5072"/>
                      <a:pt x="1200" y="5072"/>
                    </a:cubicBezTo>
                    <a:cubicBezTo>
                      <a:pt x="750" y="5072"/>
                      <a:pt x="0" y="5072"/>
                      <a:pt x="0" y="4454"/>
                    </a:cubicBezTo>
                    <a:cubicBezTo>
                      <a:pt x="0" y="3632"/>
                      <a:pt x="0" y="3014"/>
                      <a:pt x="300" y="2192"/>
                    </a:cubicBezTo>
                    <a:cubicBezTo>
                      <a:pt x="450" y="1574"/>
                      <a:pt x="900" y="1163"/>
                      <a:pt x="1350" y="752"/>
                    </a:cubicBezTo>
                    <a:cubicBezTo>
                      <a:pt x="1650" y="340"/>
                      <a:pt x="1950" y="340"/>
                      <a:pt x="2400" y="134"/>
                    </a:cubicBezTo>
                    <a:cubicBezTo>
                      <a:pt x="2700" y="134"/>
                      <a:pt x="3600" y="-277"/>
                      <a:pt x="3750" y="340"/>
                    </a:cubicBezTo>
                    <a:cubicBezTo>
                      <a:pt x="3750" y="134"/>
                      <a:pt x="3000" y="1163"/>
                      <a:pt x="2850" y="1163"/>
                    </a:cubicBezTo>
                    <a:cubicBezTo>
                      <a:pt x="2550" y="1574"/>
                      <a:pt x="2250" y="1986"/>
                      <a:pt x="2550" y="2397"/>
                    </a:cubicBezTo>
                    <a:cubicBezTo>
                      <a:pt x="2850" y="2809"/>
                      <a:pt x="2550" y="3014"/>
                      <a:pt x="2700" y="3426"/>
                    </a:cubicBezTo>
                    <a:cubicBezTo>
                      <a:pt x="2700" y="3837"/>
                      <a:pt x="3000" y="4043"/>
                      <a:pt x="3150" y="4249"/>
                    </a:cubicBezTo>
                    <a:cubicBezTo>
                      <a:pt x="3300" y="4454"/>
                      <a:pt x="3600" y="4660"/>
                      <a:pt x="3750" y="4866"/>
                    </a:cubicBezTo>
                    <a:cubicBezTo>
                      <a:pt x="3900" y="5072"/>
                      <a:pt x="3300" y="5072"/>
                      <a:pt x="3300" y="5277"/>
                    </a:cubicBezTo>
                    <a:cubicBezTo>
                      <a:pt x="3300" y="5072"/>
                      <a:pt x="3900" y="5689"/>
                      <a:pt x="3900" y="5689"/>
                    </a:cubicBezTo>
                    <a:cubicBezTo>
                      <a:pt x="4050" y="5483"/>
                      <a:pt x="3900" y="5072"/>
                      <a:pt x="3900" y="4866"/>
                    </a:cubicBezTo>
                    <a:cubicBezTo>
                      <a:pt x="3900" y="4866"/>
                      <a:pt x="4200" y="4660"/>
                      <a:pt x="4050" y="4454"/>
                    </a:cubicBezTo>
                    <a:cubicBezTo>
                      <a:pt x="3900" y="4249"/>
                      <a:pt x="3300" y="4043"/>
                      <a:pt x="3150" y="3837"/>
                    </a:cubicBezTo>
                    <a:cubicBezTo>
                      <a:pt x="3000" y="3837"/>
                      <a:pt x="2850" y="3632"/>
                      <a:pt x="3000" y="3632"/>
                    </a:cubicBezTo>
                    <a:cubicBezTo>
                      <a:pt x="3300" y="3632"/>
                      <a:pt x="3300" y="3426"/>
                      <a:pt x="3450" y="3220"/>
                    </a:cubicBezTo>
                    <a:cubicBezTo>
                      <a:pt x="3750" y="3014"/>
                      <a:pt x="4200" y="3426"/>
                      <a:pt x="4350" y="3632"/>
                    </a:cubicBezTo>
                    <a:cubicBezTo>
                      <a:pt x="4200" y="3426"/>
                      <a:pt x="4050" y="3220"/>
                      <a:pt x="4050" y="3014"/>
                    </a:cubicBezTo>
                    <a:cubicBezTo>
                      <a:pt x="4050" y="2603"/>
                      <a:pt x="3300" y="2809"/>
                      <a:pt x="3300" y="2397"/>
                    </a:cubicBezTo>
                    <a:cubicBezTo>
                      <a:pt x="3000" y="1163"/>
                      <a:pt x="4350" y="2192"/>
                      <a:pt x="4350" y="2192"/>
                    </a:cubicBezTo>
                    <a:cubicBezTo>
                      <a:pt x="4350" y="1986"/>
                      <a:pt x="3450" y="1574"/>
                      <a:pt x="3450" y="1574"/>
                    </a:cubicBezTo>
                    <a:cubicBezTo>
                      <a:pt x="3450" y="1369"/>
                      <a:pt x="4200" y="1574"/>
                      <a:pt x="4200" y="1574"/>
                    </a:cubicBezTo>
                    <a:cubicBezTo>
                      <a:pt x="4200" y="1369"/>
                      <a:pt x="3750" y="1163"/>
                      <a:pt x="3750" y="1163"/>
                    </a:cubicBezTo>
                    <a:cubicBezTo>
                      <a:pt x="3600" y="957"/>
                      <a:pt x="3750" y="957"/>
                      <a:pt x="3900" y="957"/>
                    </a:cubicBezTo>
                    <a:cubicBezTo>
                      <a:pt x="4050" y="1163"/>
                      <a:pt x="4050" y="957"/>
                      <a:pt x="4200" y="957"/>
                    </a:cubicBezTo>
                    <a:cubicBezTo>
                      <a:pt x="4500" y="752"/>
                      <a:pt x="4500" y="957"/>
                      <a:pt x="4800" y="957"/>
                    </a:cubicBezTo>
                    <a:cubicBezTo>
                      <a:pt x="4350" y="752"/>
                      <a:pt x="4950" y="340"/>
                      <a:pt x="5100" y="340"/>
                    </a:cubicBezTo>
                    <a:cubicBezTo>
                      <a:pt x="5400" y="134"/>
                      <a:pt x="6300" y="134"/>
                      <a:pt x="6450" y="546"/>
                    </a:cubicBezTo>
                    <a:cubicBezTo>
                      <a:pt x="6600" y="752"/>
                      <a:pt x="6600" y="957"/>
                      <a:pt x="6600" y="1163"/>
                    </a:cubicBezTo>
                    <a:cubicBezTo>
                      <a:pt x="6750" y="1369"/>
                      <a:pt x="6900" y="1574"/>
                      <a:pt x="7050" y="1780"/>
                    </a:cubicBezTo>
                    <a:cubicBezTo>
                      <a:pt x="7200" y="2192"/>
                      <a:pt x="6450" y="3014"/>
                      <a:pt x="6450" y="3014"/>
                    </a:cubicBezTo>
                    <a:cubicBezTo>
                      <a:pt x="6600" y="3220"/>
                      <a:pt x="6900" y="2603"/>
                      <a:pt x="7050" y="2603"/>
                    </a:cubicBezTo>
                    <a:cubicBezTo>
                      <a:pt x="7050" y="2603"/>
                      <a:pt x="6750" y="3837"/>
                      <a:pt x="6900" y="3632"/>
                    </a:cubicBezTo>
                    <a:cubicBezTo>
                      <a:pt x="7050" y="3632"/>
                      <a:pt x="7050" y="3220"/>
                      <a:pt x="7200" y="3220"/>
                    </a:cubicBezTo>
                    <a:cubicBezTo>
                      <a:pt x="7500" y="3220"/>
                      <a:pt x="7500" y="3426"/>
                      <a:pt x="7800" y="3014"/>
                    </a:cubicBezTo>
                    <a:cubicBezTo>
                      <a:pt x="7950" y="2809"/>
                      <a:pt x="7950" y="3014"/>
                      <a:pt x="8100" y="3220"/>
                    </a:cubicBezTo>
                    <a:cubicBezTo>
                      <a:pt x="8250" y="3426"/>
                      <a:pt x="8100" y="3426"/>
                      <a:pt x="8100" y="3632"/>
                    </a:cubicBezTo>
                    <a:cubicBezTo>
                      <a:pt x="8100" y="3837"/>
                      <a:pt x="8850" y="4043"/>
                      <a:pt x="9000" y="4043"/>
                    </a:cubicBezTo>
                    <a:cubicBezTo>
                      <a:pt x="9000" y="4043"/>
                      <a:pt x="8250" y="3014"/>
                      <a:pt x="8100" y="2809"/>
                    </a:cubicBezTo>
                    <a:cubicBezTo>
                      <a:pt x="8100" y="2809"/>
                      <a:pt x="9450" y="3426"/>
                      <a:pt x="9450" y="3220"/>
                    </a:cubicBezTo>
                    <a:cubicBezTo>
                      <a:pt x="9450" y="3220"/>
                      <a:pt x="8550" y="3014"/>
                      <a:pt x="8550" y="2603"/>
                    </a:cubicBezTo>
                    <a:cubicBezTo>
                      <a:pt x="8550" y="2397"/>
                      <a:pt x="9000" y="2192"/>
                      <a:pt x="9150" y="2192"/>
                    </a:cubicBezTo>
                    <a:cubicBezTo>
                      <a:pt x="9450" y="1986"/>
                      <a:pt x="9600" y="2192"/>
                      <a:pt x="9900" y="2397"/>
                    </a:cubicBezTo>
                    <a:cubicBezTo>
                      <a:pt x="10350" y="2603"/>
                      <a:pt x="10950" y="2397"/>
                      <a:pt x="11100" y="3220"/>
                    </a:cubicBezTo>
                    <a:cubicBezTo>
                      <a:pt x="11100" y="3220"/>
                      <a:pt x="10050" y="3220"/>
                      <a:pt x="10200" y="3837"/>
                    </a:cubicBezTo>
                    <a:cubicBezTo>
                      <a:pt x="10200" y="3632"/>
                      <a:pt x="10650" y="3426"/>
                      <a:pt x="10650" y="3426"/>
                    </a:cubicBezTo>
                    <a:cubicBezTo>
                      <a:pt x="10950" y="3426"/>
                      <a:pt x="10500" y="3837"/>
                      <a:pt x="10500" y="4043"/>
                    </a:cubicBezTo>
                    <a:cubicBezTo>
                      <a:pt x="10500" y="4043"/>
                      <a:pt x="10950" y="3632"/>
                      <a:pt x="10950" y="3632"/>
                    </a:cubicBezTo>
                    <a:cubicBezTo>
                      <a:pt x="10950" y="3426"/>
                      <a:pt x="11550" y="3426"/>
                      <a:pt x="11700" y="3632"/>
                    </a:cubicBezTo>
                    <a:cubicBezTo>
                      <a:pt x="12300" y="3632"/>
                      <a:pt x="10950" y="4249"/>
                      <a:pt x="11100" y="4454"/>
                    </a:cubicBezTo>
                    <a:cubicBezTo>
                      <a:pt x="11100" y="4454"/>
                      <a:pt x="11400" y="4043"/>
                      <a:pt x="11400" y="4249"/>
                    </a:cubicBezTo>
                    <a:cubicBezTo>
                      <a:pt x="11400" y="4454"/>
                      <a:pt x="11100" y="4866"/>
                      <a:pt x="11250" y="5072"/>
                    </a:cubicBezTo>
                    <a:cubicBezTo>
                      <a:pt x="11100" y="4866"/>
                      <a:pt x="11700" y="4043"/>
                      <a:pt x="11850" y="4249"/>
                    </a:cubicBezTo>
                    <a:cubicBezTo>
                      <a:pt x="11850" y="4660"/>
                      <a:pt x="11700" y="5072"/>
                      <a:pt x="11850" y="5277"/>
                    </a:cubicBezTo>
                    <a:cubicBezTo>
                      <a:pt x="11850" y="5277"/>
                      <a:pt x="11850" y="4454"/>
                      <a:pt x="12150" y="4454"/>
                    </a:cubicBezTo>
                    <a:cubicBezTo>
                      <a:pt x="12450" y="4660"/>
                      <a:pt x="12000" y="5277"/>
                      <a:pt x="12150" y="5483"/>
                    </a:cubicBezTo>
                    <a:cubicBezTo>
                      <a:pt x="12150" y="5483"/>
                      <a:pt x="12300" y="4866"/>
                      <a:pt x="12450" y="4866"/>
                    </a:cubicBezTo>
                    <a:cubicBezTo>
                      <a:pt x="12450" y="4866"/>
                      <a:pt x="12300" y="5483"/>
                      <a:pt x="12450" y="5483"/>
                    </a:cubicBezTo>
                    <a:cubicBezTo>
                      <a:pt x="12300" y="5483"/>
                      <a:pt x="12750" y="4660"/>
                      <a:pt x="12900" y="4454"/>
                    </a:cubicBezTo>
                    <a:cubicBezTo>
                      <a:pt x="13050" y="4249"/>
                      <a:pt x="13500" y="4454"/>
                      <a:pt x="13650" y="4660"/>
                    </a:cubicBezTo>
                    <a:cubicBezTo>
                      <a:pt x="13950" y="4866"/>
                      <a:pt x="14100" y="5277"/>
                      <a:pt x="13650" y="5277"/>
                    </a:cubicBezTo>
                    <a:cubicBezTo>
                      <a:pt x="13500" y="5277"/>
                      <a:pt x="12900" y="5277"/>
                      <a:pt x="12900" y="5894"/>
                    </a:cubicBezTo>
                    <a:cubicBezTo>
                      <a:pt x="12900" y="5689"/>
                      <a:pt x="13800" y="5277"/>
                      <a:pt x="13800" y="5483"/>
                    </a:cubicBezTo>
                    <a:cubicBezTo>
                      <a:pt x="13800" y="5483"/>
                      <a:pt x="13200" y="5894"/>
                      <a:pt x="13200" y="6100"/>
                    </a:cubicBezTo>
                    <a:cubicBezTo>
                      <a:pt x="13200" y="5894"/>
                      <a:pt x="13800" y="5894"/>
                      <a:pt x="13800" y="5894"/>
                    </a:cubicBezTo>
                    <a:cubicBezTo>
                      <a:pt x="13950" y="5689"/>
                      <a:pt x="14250" y="5072"/>
                      <a:pt x="14400" y="5277"/>
                    </a:cubicBezTo>
                    <a:cubicBezTo>
                      <a:pt x="14550" y="5689"/>
                      <a:pt x="14400" y="6100"/>
                      <a:pt x="14100" y="6100"/>
                    </a:cubicBezTo>
                    <a:cubicBezTo>
                      <a:pt x="13950" y="6306"/>
                      <a:pt x="13800" y="6512"/>
                      <a:pt x="13650" y="6717"/>
                    </a:cubicBezTo>
                    <a:cubicBezTo>
                      <a:pt x="13650" y="6717"/>
                      <a:pt x="13950" y="6306"/>
                      <a:pt x="14100" y="6306"/>
                    </a:cubicBezTo>
                    <a:cubicBezTo>
                      <a:pt x="14100" y="6306"/>
                      <a:pt x="13950" y="7129"/>
                      <a:pt x="13950" y="7129"/>
                    </a:cubicBezTo>
                    <a:cubicBezTo>
                      <a:pt x="13800" y="6717"/>
                      <a:pt x="14850" y="5277"/>
                      <a:pt x="15000" y="5689"/>
                    </a:cubicBezTo>
                    <a:cubicBezTo>
                      <a:pt x="15150" y="5894"/>
                      <a:pt x="14850" y="6100"/>
                      <a:pt x="14700" y="6100"/>
                    </a:cubicBezTo>
                    <a:cubicBezTo>
                      <a:pt x="14850" y="6100"/>
                      <a:pt x="15300" y="6100"/>
                      <a:pt x="15450" y="6100"/>
                    </a:cubicBezTo>
                    <a:cubicBezTo>
                      <a:pt x="15600" y="6100"/>
                      <a:pt x="15900" y="6100"/>
                      <a:pt x="16050" y="6306"/>
                    </a:cubicBezTo>
                    <a:cubicBezTo>
                      <a:pt x="16200" y="6923"/>
                      <a:pt x="14700" y="6923"/>
                      <a:pt x="14850" y="7540"/>
                    </a:cubicBezTo>
                    <a:cubicBezTo>
                      <a:pt x="14850" y="7540"/>
                      <a:pt x="15300" y="6923"/>
                      <a:pt x="15450" y="6923"/>
                    </a:cubicBezTo>
                    <a:cubicBezTo>
                      <a:pt x="15600" y="6923"/>
                      <a:pt x="15900" y="6923"/>
                      <a:pt x="15900" y="7129"/>
                    </a:cubicBezTo>
                    <a:cubicBezTo>
                      <a:pt x="16050" y="7334"/>
                      <a:pt x="15150" y="7746"/>
                      <a:pt x="15150" y="7746"/>
                    </a:cubicBezTo>
                    <a:cubicBezTo>
                      <a:pt x="15150" y="7746"/>
                      <a:pt x="15600" y="7540"/>
                      <a:pt x="15600" y="7540"/>
                    </a:cubicBezTo>
                    <a:cubicBezTo>
                      <a:pt x="15750" y="7540"/>
                      <a:pt x="16050" y="7334"/>
                      <a:pt x="16200" y="7129"/>
                    </a:cubicBezTo>
                    <a:cubicBezTo>
                      <a:pt x="16350" y="7129"/>
                      <a:pt x="16200" y="6923"/>
                      <a:pt x="16350" y="6717"/>
                    </a:cubicBezTo>
                    <a:cubicBezTo>
                      <a:pt x="16500" y="6717"/>
                      <a:pt x="16800" y="7129"/>
                      <a:pt x="16800" y="7334"/>
                    </a:cubicBezTo>
                    <a:cubicBezTo>
                      <a:pt x="17400" y="7952"/>
                      <a:pt x="16800" y="7746"/>
                      <a:pt x="16350" y="7952"/>
                    </a:cubicBezTo>
                    <a:cubicBezTo>
                      <a:pt x="16350" y="7952"/>
                      <a:pt x="15300" y="8363"/>
                      <a:pt x="15300" y="8157"/>
                    </a:cubicBezTo>
                    <a:cubicBezTo>
                      <a:pt x="15300" y="8363"/>
                      <a:pt x="17700" y="8363"/>
                      <a:pt x="17550" y="8774"/>
                    </a:cubicBezTo>
                    <a:cubicBezTo>
                      <a:pt x="17400" y="8980"/>
                      <a:pt x="16650" y="8980"/>
                      <a:pt x="16500" y="8774"/>
                    </a:cubicBezTo>
                    <a:cubicBezTo>
                      <a:pt x="16500" y="8774"/>
                      <a:pt x="15900" y="8980"/>
                      <a:pt x="15900" y="8980"/>
                    </a:cubicBezTo>
                    <a:cubicBezTo>
                      <a:pt x="16050" y="9186"/>
                      <a:pt x="16500" y="8980"/>
                      <a:pt x="16500" y="9186"/>
                    </a:cubicBezTo>
                    <a:cubicBezTo>
                      <a:pt x="16650" y="9186"/>
                      <a:pt x="16050" y="9392"/>
                      <a:pt x="16050" y="9597"/>
                    </a:cubicBezTo>
                    <a:cubicBezTo>
                      <a:pt x="16050" y="10009"/>
                      <a:pt x="16650" y="10214"/>
                      <a:pt x="16800" y="10214"/>
                    </a:cubicBezTo>
                    <a:cubicBezTo>
                      <a:pt x="17100" y="10420"/>
                      <a:pt x="17550" y="10420"/>
                      <a:pt x="17700" y="10832"/>
                    </a:cubicBezTo>
                    <a:cubicBezTo>
                      <a:pt x="17850" y="11037"/>
                      <a:pt x="17850" y="11243"/>
                      <a:pt x="18000" y="11243"/>
                    </a:cubicBezTo>
                    <a:cubicBezTo>
                      <a:pt x="18000" y="11243"/>
                      <a:pt x="18300" y="11037"/>
                      <a:pt x="18300" y="11037"/>
                    </a:cubicBezTo>
                    <a:cubicBezTo>
                      <a:pt x="18300" y="11037"/>
                      <a:pt x="18300" y="11449"/>
                      <a:pt x="18450" y="11449"/>
                    </a:cubicBezTo>
                    <a:cubicBezTo>
                      <a:pt x="18450" y="11449"/>
                      <a:pt x="18450" y="11037"/>
                      <a:pt x="18600" y="11037"/>
                    </a:cubicBezTo>
                    <a:cubicBezTo>
                      <a:pt x="18600" y="11037"/>
                      <a:pt x="18600" y="11449"/>
                      <a:pt x="18600" y="11449"/>
                    </a:cubicBezTo>
                    <a:cubicBezTo>
                      <a:pt x="18600" y="11654"/>
                      <a:pt x="18900" y="11449"/>
                      <a:pt x="19050" y="11449"/>
                    </a:cubicBezTo>
                    <a:cubicBezTo>
                      <a:pt x="19050" y="11449"/>
                      <a:pt x="19350" y="11654"/>
                      <a:pt x="19350" y="11860"/>
                    </a:cubicBezTo>
                    <a:cubicBezTo>
                      <a:pt x="19350" y="12066"/>
                      <a:pt x="19200" y="11860"/>
                      <a:pt x="19200" y="12066"/>
                    </a:cubicBezTo>
                    <a:cubicBezTo>
                      <a:pt x="19350" y="11860"/>
                      <a:pt x="20700" y="12477"/>
                      <a:pt x="20700" y="12477"/>
                    </a:cubicBezTo>
                    <a:cubicBezTo>
                      <a:pt x="20550" y="12683"/>
                      <a:pt x="20550" y="12683"/>
                      <a:pt x="20550" y="12683"/>
                    </a:cubicBezTo>
                    <a:cubicBezTo>
                      <a:pt x="20550" y="12889"/>
                      <a:pt x="20850" y="12683"/>
                      <a:pt x="20850" y="12683"/>
                    </a:cubicBezTo>
                    <a:cubicBezTo>
                      <a:pt x="21000" y="12477"/>
                      <a:pt x="21000" y="12683"/>
                      <a:pt x="21150" y="12889"/>
                    </a:cubicBezTo>
                    <a:cubicBezTo>
                      <a:pt x="21300" y="12889"/>
                      <a:pt x="21600" y="13300"/>
                      <a:pt x="21450" y="13506"/>
                    </a:cubicBezTo>
                    <a:cubicBezTo>
                      <a:pt x="21450" y="13506"/>
                      <a:pt x="21150" y="13506"/>
                      <a:pt x="21150" y="13506"/>
                    </a:cubicBezTo>
                    <a:cubicBezTo>
                      <a:pt x="21150" y="13712"/>
                      <a:pt x="21450" y="13712"/>
                      <a:pt x="21300" y="13917"/>
                    </a:cubicBezTo>
                    <a:cubicBezTo>
                      <a:pt x="21300" y="13917"/>
                      <a:pt x="20850" y="13917"/>
                      <a:pt x="20850" y="13917"/>
                    </a:cubicBezTo>
                    <a:cubicBezTo>
                      <a:pt x="20550" y="14123"/>
                      <a:pt x="20850" y="14123"/>
                      <a:pt x="20850" y="14329"/>
                    </a:cubicBezTo>
                    <a:cubicBezTo>
                      <a:pt x="21000" y="14740"/>
                      <a:pt x="20400" y="14329"/>
                      <a:pt x="20250" y="14329"/>
                    </a:cubicBezTo>
                    <a:cubicBezTo>
                      <a:pt x="20400" y="14534"/>
                      <a:pt x="20700" y="14740"/>
                      <a:pt x="20550" y="14946"/>
                    </a:cubicBezTo>
                    <a:cubicBezTo>
                      <a:pt x="20400" y="14946"/>
                      <a:pt x="19800" y="14946"/>
                      <a:pt x="19950" y="14740"/>
                    </a:cubicBezTo>
                    <a:cubicBezTo>
                      <a:pt x="19800" y="14946"/>
                      <a:pt x="20250" y="15357"/>
                      <a:pt x="20100" y="15563"/>
                    </a:cubicBezTo>
                    <a:cubicBezTo>
                      <a:pt x="19950" y="15563"/>
                      <a:pt x="19950" y="15152"/>
                      <a:pt x="19800" y="15357"/>
                    </a:cubicBezTo>
                    <a:cubicBezTo>
                      <a:pt x="19650" y="15563"/>
                      <a:pt x="20250" y="16592"/>
                      <a:pt x="19650" y="15974"/>
                    </a:cubicBezTo>
                    <a:cubicBezTo>
                      <a:pt x="19650" y="15974"/>
                      <a:pt x="19200" y="15563"/>
                      <a:pt x="19200" y="15563"/>
                    </a:cubicBezTo>
                    <a:cubicBezTo>
                      <a:pt x="19050" y="15769"/>
                      <a:pt x="19050" y="15974"/>
                      <a:pt x="18900" y="15974"/>
                    </a:cubicBezTo>
                    <a:cubicBezTo>
                      <a:pt x="18900" y="15769"/>
                      <a:pt x="19050" y="15563"/>
                      <a:pt x="19050" y="15357"/>
                    </a:cubicBezTo>
                    <a:cubicBezTo>
                      <a:pt x="19050" y="15563"/>
                      <a:pt x="18750" y="15563"/>
                      <a:pt x="18750" y="15563"/>
                    </a:cubicBezTo>
                    <a:cubicBezTo>
                      <a:pt x="18600" y="15357"/>
                      <a:pt x="18900" y="15152"/>
                      <a:pt x="18750" y="14946"/>
                    </a:cubicBezTo>
                    <a:cubicBezTo>
                      <a:pt x="18750" y="14946"/>
                      <a:pt x="18450" y="15152"/>
                      <a:pt x="18450" y="15152"/>
                    </a:cubicBezTo>
                    <a:cubicBezTo>
                      <a:pt x="18300" y="14946"/>
                      <a:pt x="18450" y="14534"/>
                      <a:pt x="18450" y="14534"/>
                    </a:cubicBezTo>
                    <a:cubicBezTo>
                      <a:pt x="18600" y="14534"/>
                      <a:pt x="19200" y="14123"/>
                      <a:pt x="19050" y="14123"/>
                    </a:cubicBezTo>
                    <a:cubicBezTo>
                      <a:pt x="18900" y="13917"/>
                      <a:pt x="18300" y="14740"/>
                      <a:pt x="18000" y="14534"/>
                    </a:cubicBezTo>
                    <a:cubicBezTo>
                      <a:pt x="18000" y="14534"/>
                      <a:pt x="18450" y="13917"/>
                      <a:pt x="18300" y="13917"/>
                    </a:cubicBezTo>
                    <a:cubicBezTo>
                      <a:pt x="18150" y="13917"/>
                      <a:pt x="18000" y="14329"/>
                      <a:pt x="17850" y="14123"/>
                    </a:cubicBezTo>
                    <a:cubicBezTo>
                      <a:pt x="17700" y="13917"/>
                      <a:pt x="17550" y="13917"/>
                      <a:pt x="17400" y="13712"/>
                    </a:cubicBezTo>
                    <a:cubicBezTo>
                      <a:pt x="17250" y="13506"/>
                      <a:pt x="17100" y="13300"/>
                      <a:pt x="16950" y="13506"/>
                    </a:cubicBezTo>
                    <a:cubicBezTo>
                      <a:pt x="16950" y="13712"/>
                      <a:pt x="16950" y="13712"/>
                      <a:pt x="16950" y="13917"/>
                    </a:cubicBezTo>
                    <a:cubicBezTo>
                      <a:pt x="16950" y="13917"/>
                      <a:pt x="16800" y="13917"/>
                      <a:pt x="16800" y="13917"/>
                    </a:cubicBezTo>
                    <a:cubicBezTo>
                      <a:pt x="16800" y="14123"/>
                      <a:pt x="17400" y="14534"/>
                      <a:pt x="16800" y="14534"/>
                    </a:cubicBezTo>
                    <a:cubicBezTo>
                      <a:pt x="16650" y="14534"/>
                      <a:pt x="16050" y="14329"/>
                      <a:pt x="16200" y="14123"/>
                    </a:cubicBezTo>
                    <a:cubicBezTo>
                      <a:pt x="16050" y="14534"/>
                      <a:pt x="16650" y="14946"/>
                      <a:pt x="16800" y="15152"/>
                    </a:cubicBezTo>
                    <a:cubicBezTo>
                      <a:pt x="17100" y="15152"/>
                      <a:pt x="17100" y="15769"/>
                      <a:pt x="17250" y="15974"/>
                    </a:cubicBezTo>
                    <a:cubicBezTo>
                      <a:pt x="17400" y="16180"/>
                      <a:pt x="17400" y="16386"/>
                      <a:pt x="17550" y="16386"/>
                    </a:cubicBezTo>
                    <a:cubicBezTo>
                      <a:pt x="17700" y="16386"/>
                      <a:pt x="17550" y="16180"/>
                      <a:pt x="17700" y="16180"/>
                    </a:cubicBezTo>
                    <a:cubicBezTo>
                      <a:pt x="17700" y="16180"/>
                      <a:pt x="17850" y="16386"/>
                      <a:pt x="17850" y="16592"/>
                    </a:cubicBezTo>
                    <a:cubicBezTo>
                      <a:pt x="18000" y="16797"/>
                      <a:pt x="18000" y="16592"/>
                      <a:pt x="18150" y="16386"/>
                    </a:cubicBezTo>
                    <a:cubicBezTo>
                      <a:pt x="18300" y="16386"/>
                      <a:pt x="18150" y="17209"/>
                      <a:pt x="18300" y="17003"/>
                    </a:cubicBezTo>
                    <a:cubicBezTo>
                      <a:pt x="18450" y="17003"/>
                      <a:pt x="18300" y="16797"/>
                      <a:pt x="18450" y="16592"/>
                    </a:cubicBezTo>
                    <a:cubicBezTo>
                      <a:pt x="18450" y="16592"/>
                      <a:pt x="18450" y="17003"/>
                      <a:pt x="18450" y="17209"/>
                    </a:cubicBezTo>
                    <a:cubicBezTo>
                      <a:pt x="18450" y="17414"/>
                      <a:pt x="18450" y="17414"/>
                      <a:pt x="18600" y="17620"/>
                    </a:cubicBezTo>
                    <a:cubicBezTo>
                      <a:pt x="18750" y="17620"/>
                      <a:pt x="18900" y="17826"/>
                      <a:pt x="18900" y="18032"/>
                    </a:cubicBezTo>
                    <a:cubicBezTo>
                      <a:pt x="19050" y="18032"/>
                      <a:pt x="19200" y="18854"/>
                      <a:pt x="19200" y="18854"/>
                    </a:cubicBezTo>
                    <a:cubicBezTo>
                      <a:pt x="19050" y="18649"/>
                      <a:pt x="19050" y="18443"/>
                      <a:pt x="19050" y="18443"/>
                    </a:cubicBezTo>
                    <a:cubicBezTo>
                      <a:pt x="18900" y="18443"/>
                      <a:pt x="19050" y="19266"/>
                      <a:pt x="19050" y="19266"/>
                    </a:cubicBezTo>
                    <a:cubicBezTo>
                      <a:pt x="19050" y="19266"/>
                      <a:pt x="18750" y="18443"/>
                      <a:pt x="18600" y="18237"/>
                    </a:cubicBezTo>
                    <a:cubicBezTo>
                      <a:pt x="18600" y="18237"/>
                      <a:pt x="18750" y="19060"/>
                      <a:pt x="18900" y="19266"/>
                    </a:cubicBezTo>
                    <a:cubicBezTo>
                      <a:pt x="18900" y="19883"/>
                      <a:pt x="18600" y="19266"/>
                      <a:pt x="18600" y="19472"/>
                    </a:cubicBezTo>
                    <a:cubicBezTo>
                      <a:pt x="18450" y="19677"/>
                      <a:pt x="19200" y="20089"/>
                      <a:pt x="19200" y="20294"/>
                    </a:cubicBezTo>
                    <a:cubicBezTo>
                      <a:pt x="19200" y="20500"/>
                      <a:pt x="17850" y="19266"/>
                      <a:pt x="17700" y="19266"/>
                    </a:cubicBezTo>
                    <a:cubicBezTo>
                      <a:pt x="17700" y="19266"/>
                      <a:pt x="17700" y="19472"/>
                      <a:pt x="17700" y="19472"/>
                    </a:cubicBezTo>
                    <a:cubicBezTo>
                      <a:pt x="17700" y="19677"/>
                      <a:pt x="17400" y="18854"/>
                      <a:pt x="17250" y="18854"/>
                    </a:cubicBezTo>
                    <a:cubicBezTo>
                      <a:pt x="17250" y="18854"/>
                      <a:pt x="17400" y="19266"/>
                      <a:pt x="17400" y="19266"/>
                    </a:cubicBezTo>
                    <a:cubicBezTo>
                      <a:pt x="17250" y="19472"/>
                      <a:pt x="16950" y="18649"/>
                      <a:pt x="16800" y="18443"/>
                    </a:cubicBezTo>
                    <a:cubicBezTo>
                      <a:pt x="16650" y="18237"/>
                      <a:pt x="16650" y="18649"/>
                      <a:pt x="16500" y="18854"/>
                    </a:cubicBezTo>
                    <a:cubicBezTo>
                      <a:pt x="16500" y="19060"/>
                      <a:pt x="16200" y="18237"/>
                      <a:pt x="16200" y="18237"/>
                    </a:cubicBezTo>
                    <a:cubicBezTo>
                      <a:pt x="16200" y="18237"/>
                      <a:pt x="15750" y="18237"/>
                      <a:pt x="15750" y="18237"/>
                    </a:cubicBezTo>
                    <a:cubicBezTo>
                      <a:pt x="15750" y="18443"/>
                      <a:pt x="15900" y="18649"/>
                      <a:pt x="16050" y="18649"/>
                    </a:cubicBezTo>
                    <a:cubicBezTo>
                      <a:pt x="16200" y="18854"/>
                      <a:pt x="16200" y="18854"/>
                      <a:pt x="16350" y="19060"/>
                    </a:cubicBezTo>
                    <a:cubicBezTo>
                      <a:pt x="16500" y="19266"/>
                      <a:pt x="16800" y="19472"/>
                      <a:pt x="17100" y="19677"/>
                    </a:cubicBezTo>
                    <a:cubicBezTo>
                      <a:pt x="17400" y="20089"/>
                      <a:pt x="17550" y="20294"/>
                      <a:pt x="17700" y="20706"/>
                    </a:cubicBezTo>
                    <a:cubicBezTo>
                      <a:pt x="18000" y="21323"/>
                      <a:pt x="18000" y="21323"/>
                      <a:pt x="17550" y="21117"/>
                    </a:cubicBezTo>
                    <a:cubicBezTo>
                      <a:pt x="16950" y="20706"/>
                      <a:pt x="15900" y="20912"/>
                      <a:pt x="15450" y="20089"/>
                    </a:cubicBezTo>
                    <a:cubicBezTo>
                      <a:pt x="15300" y="19677"/>
                      <a:pt x="14850" y="20089"/>
                      <a:pt x="14550" y="19677"/>
                    </a:cubicBezTo>
                    <a:cubicBezTo>
                      <a:pt x="14400" y="19472"/>
                      <a:pt x="13500" y="19060"/>
                      <a:pt x="13500" y="18854"/>
                    </a:cubicBezTo>
                    <a:cubicBezTo>
                      <a:pt x="13500" y="18649"/>
                      <a:pt x="13950" y="18854"/>
                      <a:pt x="13950" y="18649"/>
                    </a:cubicBezTo>
                    <a:cubicBezTo>
                      <a:pt x="14100" y="18443"/>
                      <a:pt x="13650" y="18237"/>
                      <a:pt x="13650" y="18237"/>
                    </a:cubicBezTo>
                    <a:cubicBezTo>
                      <a:pt x="13200" y="18032"/>
                      <a:pt x="12900" y="17620"/>
                      <a:pt x="12600" y="17414"/>
                    </a:cubicBezTo>
                    <a:cubicBezTo>
                      <a:pt x="12450" y="17209"/>
                      <a:pt x="12600" y="17003"/>
                      <a:pt x="12300" y="17003"/>
                    </a:cubicBezTo>
                    <a:cubicBezTo>
                      <a:pt x="12300" y="16797"/>
                      <a:pt x="11550" y="16797"/>
                      <a:pt x="11550" y="16797"/>
                    </a:cubicBezTo>
                    <a:cubicBezTo>
                      <a:pt x="11550" y="17003"/>
                      <a:pt x="11700" y="16592"/>
                      <a:pt x="11550" y="1679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2" name="Freeform 549"/>
              <p:cNvSpPr/>
              <p:nvPr/>
            </p:nvSpPr>
            <p:spPr>
              <a:xfrm>
                <a:off x="5094230" y="2331302"/>
                <a:ext cx="46824" cy="14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591" h="13824" extrusionOk="0">
                    <a:moveTo>
                      <a:pt x="14876" y="10800"/>
                    </a:moveTo>
                    <a:cubicBezTo>
                      <a:pt x="14876" y="21600"/>
                      <a:pt x="-3124" y="0"/>
                      <a:pt x="476" y="0"/>
                    </a:cubicBezTo>
                    <a:cubicBezTo>
                      <a:pt x="7676" y="0"/>
                      <a:pt x="18476" y="0"/>
                      <a:pt x="14876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3" name="Freeform 550"/>
              <p:cNvSpPr/>
              <p:nvPr/>
            </p:nvSpPr>
            <p:spPr>
              <a:xfrm>
                <a:off x="4906212" y="1831737"/>
                <a:ext cx="68116" cy="23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011" h="21600" extrusionOk="0">
                    <a:moveTo>
                      <a:pt x="15811" y="10800"/>
                    </a:moveTo>
                    <a:cubicBezTo>
                      <a:pt x="18511" y="21600"/>
                      <a:pt x="5011" y="21600"/>
                      <a:pt x="2311" y="21600"/>
                    </a:cubicBezTo>
                    <a:cubicBezTo>
                      <a:pt x="-3089" y="10800"/>
                      <a:pt x="2311" y="0"/>
                      <a:pt x="5011" y="0"/>
                    </a:cubicBezTo>
                    <a:cubicBezTo>
                      <a:pt x="10411" y="0"/>
                      <a:pt x="15811" y="0"/>
                      <a:pt x="15811" y="10800"/>
                    </a:cubicBezTo>
                    <a:cubicBezTo>
                      <a:pt x="18511" y="21600"/>
                      <a:pt x="15811" y="0"/>
                      <a:pt x="15811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4" name="Freeform 551"/>
              <p:cNvSpPr/>
              <p:nvPr/>
            </p:nvSpPr>
            <p:spPr>
              <a:xfrm>
                <a:off x="4774074" y="1808500"/>
                <a:ext cx="110204" cy="10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871" h="20029" extrusionOk="0">
                    <a:moveTo>
                      <a:pt x="16909" y="15120"/>
                    </a:moveTo>
                    <a:cubicBezTo>
                      <a:pt x="13309" y="17280"/>
                      <a:pt x="9709" y="21600"/>
                      <a:pt x="4309" y="19440"/>
                    </a:cubicBezTo>
                    <a:cubicBezTo>
                      <a:pt x="-1091" y="15120"/>
                      <a:pt x="-1091" y="8640"/>
                      <a:pt x="2509" y="4320"/>
                    </a:cubicBezTo>
                    <a:cubicBezTo>
                      <a:pt x="4309" y="0"/>
                      <a:pt x="11509" y="0"/>
                      <a:pt x="15109" y="0"/>
                    </a:cubicBezTo>
                    <a:cubicBezTo>
                      <a:pt x="18709" y="0"/>
                      <a:pt x="20509" y="10800"/>
                      <a:pt x="16909" y="15120"/>
                    </a:cubicBezTo>
                    <a:cubicBezTo>
                      <a:pt x="15109" y="17280"/>
                      <a:pt x="20509" y="12960"/>
                      <a:pt x="16909" y="1512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5" name="Freeform 552"/>
              <p:cNvSpPr/>
              <p:nvPr/>
            </p:nvSpPr>
            <p:spPr>
              <a:xfrm>
                <a:off x="4661033" y="1707812"/>
                <a:ext cx="48441" cy="42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516" h="21600" extrusionOk="0">
                    <a:moveTo>
                      <a:pt x="491" y="21600"/>
                    </a:moveTo>
                    <a:cubicBezTo>
                      <a:pt x="-2595" y="21600"/>
                      <a:pt x="9748" y="0"/>
                      <a:pt x="12834" y="0"/>
                    </a:cubicBezTo>
                    <a:cubicBezTo>
                      <a:pt x="19005" y="5400"/>
                      <a:pt x="6662" y="21600"/>
                      <a:pt x="491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6" name="Freeform 553"/>
              <p:cNvSpPr/>
              <p:nvPr/>
            </p:nvSpPr>
            <p:spPr>
              <a:xfrm>
                <a:off x="4768905" y="1705439"/>
                <a:ext cx="31467" cy="256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0478" h="15869" extrusionOk="0">
                    <a:moveTo>
                      <a:pt x="3200" y="15869"/>
                    </a:moveTo>
                    <a:cubicBezTo>
                      <a:pt x="3200" y="15869"/>
                      <a:pt x="-4000" y="1469"/>
                      <a:pt x="3200" y="1469"/>
                    </a:cubicBezTo>
                    <a:cubicBezTo>
                      <a:pt x="6800" y="-5731"/>
                      <a:pt x="17600" y="15869"/>
                      <a:pt x="3200" y="1586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7" name="Freeform 554"/>
              <p:cNvSpPr/>
              <p:nvPr/>
            </p:nvSpPr>
            <p:spPr>
              <a:xfrm>
                <a:off x="4695623" y="1672960"/>
                <a:ext cx="42369" cy="164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138" h="15274" extrusionOk="0">
                    <a:moveTo>
                      <a:pt x="0" y="10800"/>
                    </a:moveTo>
                    <a:cubicBezTo>
                      <a:pt x="8640" y="21600"/>
                      <a:pt x="21600" y="10800"/>
                      <a:pt x="17280" y="0"/>
                    </a:cubicBezTo>
                    <a:cubicBezTo>
                      <a:pt x="8640" y="0"/>
                      <a:pt x="0" y="10800"/>
                      <a:pt x="0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8" name="Freeform 555"/>
              <p:cNvSpPr/>
              <p:nvPr/>
            </p:nvSpPr>
            <p:spPr>
              <a:xfrm>
                <a:off x="4578094" y="1247592"/>
                <a:ext cx="256865" cy="109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93" h="18535" extrusionOk="0">
                    <a:moveTo>
                      <a:pt x="19818" y="16259"/>
                    </a:moveTo>
                    <a:cubicBezTo>
                      <a:pt x="17326" y="16259"/>
                      <a:pt x="15664" y="14295"/>
                      <a:pt x="14003" y="14295"/>
                    </a:cubicBezTo>
                    <a:cubicBezTo>
                      <a:pt x="11511" y="14295"/>
                      <a:pt x="9849" y="18222"/>
                      <a:pt x="7357" y="18222"/>
                    </a:cubicBezTo>
                    <a:cubicBezTo>
                      <a:pt x="4864" y="20186"/>
                      <a:pt x="4034" y="12331"/>
                      <a:pt x="1541" y="10368"/>
                    </a:cubicBezTo>
                    <a:cubicBezTo>
                      <a:pt x="711" y="8404"/>
                      <a:pt x="-951" y="4477"/>
                      <a:pt x="711" y="550"/>
                    </a:cubicBezTo>
                    <a:cubicBezTo>
                      <a:pt x="1541" y="-1414"/>
                      <a:pt x="4864" y="2513"/>
                      <a:pt x="5695" y="2513"/>
                    </a:cubicBezTo>
                    <a:cubicBezTo>
                      <a:pt x="8187" y="4477"/>
                      <a:pt x="10680" y="550"/>
                      <a:pt x="13172" y="2513"/>
                    </a:cubicBezTo>
                    <a:cubicBezTo>
                      <a:pt x="14834" y="2513"/>
                      <a:pt x="15664" y="6441"/>
                      <a:pt x="17326" y="8404"/>
                    </a:cubicBezTo>
                    <a:cubicBezTo>
                      <a:pt x="17326" y="10368"/>
                      <a:pt x="19818" y="16259"/>
                      <a:pt x="19818" y="16259"/>
                    </a:cubicBezTo>
                    <a:cubicBezTo>
                      <a:pt x="18157" y="16259"/>
                      <a:pt x="20649" y="16259"/>
                      <a:pt x="19818" y="1625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49" name="Freeform 556"/>
              <p:cNvSpPr/>
              <p:nvPr/>
            </p:nvSpPr>
            <p:spPr>
              <a:xfrm>
                <a:off x="2081556" y="3299448"/>
                <a:ext cx="278648" cy="192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48" h="19136" extrusionOk="0">
                    <a:moveTo>
                      <a:pt x="19432" y="18189"/>
                    </a:moveTo>
                    <a:cubicBezTo>
                      <a:pt x="18688" y="17053"/>
                      <a:pt x="17943" y="14779"/>
                      <a:pt x="17198" y="13642"/>
                    </a:cubicBezTo>
                    <a:cubicBezTo>
                      <a:pt x="16453" y="11368"/>
                      <a:pt x="14963" y="11368"/>
                      <a:pt x="13474" y="11368"/>
                    </a:cubicBezTo>
                    <a:cubicBezTo>
                      <a:pt x="11984" y="9095"/>
                      <a:pt x="11984" y="4547"/>
                      <a:pt x="9750" y="3411"/>
                    </a:cubicBezTo>
                    <a:cubicBezTo>
                      <a:pt x="9005" y="3411"/>
                      <a:pt x="6770" y="3411"/>
                      <a:pt x="5281" y="2274"/>
                    </a:cubicBezTo>
                    <a:cubicBezTo>
                      <a:pt x="4536" y="1137"/>
                      <a:pt x="3046" y="0"/>
                      <a:pt x="812" y="0"/>
                    </a:cubicBezTo>
                    <a:cubicBezTo>
                      <a:pt x="-678" y="0"/>
                      <a:pt x="67" y="2274"/>
                      <a:pt x="1556" y="2274"/>
                    </a:cubicBezTo>
                    <a:cubicBezTo>
                      <a:pt x="2301" y="2274"/>
                      <a:pt x="2301" y="2274"/>
                      <a:pt x="3046" y="3411"/>
                    </a:cubicBezTo>
                    <a:cubicBezTo>
                      <a:pt x="3046" y="3411"/>
                      <a:pt x="3791" y="4547"/>
                      <a:pt x="3791" y="4547"/>
                    </a:cubicBezTo>
                    <a:cubicBezTo>
                      <a:pt x="3046" y="4547"/>
                      <a:pt x="2301" y="3411"/>
                      <a:pt x="2301" y="2274"/>
                    </a:cubicBezTo>
                    <a:cubicBezTo>
                      <a:pt x="2301" y="2274"/>
                      <a:pt x="2301" y="4547"/>
                      <a:pt x="2301" y="4547"/>
                    </a:cubicBezTo>
                    <a:cubicBezTo>
                      <a:pt x="2301" y="6821"/>
                      <a:pt x="3791" y="6821"/>
                      <a:pt x="4536" y="6821"/>
                    </a:cubicBezTo>
                    <a:cubicBezTo>
                      <a:pt x="4536" y="6821"/>
                      <a:pt x="8260" y="10232"/>
                      <a:pt x="8260" y="10232"/>
                    </a:cubicBezTo>
                    <a:cubicBezTo>
                      <a:pt x="8260" y="10232"/>
                      <a:pt x="7515" y="10232"/>
                      <a:pt x="6770" y="11368"/>
                    </a:cubicBezTo>
                    <a:cubicBezTo>
                      <a:pt x="6770" y="11368"/>
                      <a:pt x="9750" y="11368"/>
                      <a:pt x="9750" y="11368"/>
                    </a:cubicBezTo>
                    <a:cubicBezTo>
                      <a:pt x="11239" y="12505"/>
                      <a:pt x="9750" y="13642"/>
                      <a:pt x="9750" y="13642"/>
                    </a:cubicBezTo>
                    <a:cubicBezTo>
                      <a:pt x="10494" y="14779"/>
                      <a:pt x="12729" y="13642"/>
                      <a:pt x="13474" y="13642"/>
                    </a:cubicBezTo>
                    <a:cubicBezTo>
                      <a:pt x="9750" y="14779"/>
                      <a:pt x="20922" y="21600"/>
                      <a:pt x="19432" y="18189"/>
                    </a:cubicBezTo>
                    <a:cubicBezTo>
                      <a:pt x="18688" y="17053"/>
                      <a:pt x="20177" y="20463"/>
                      <a:pt x="19432" y="1818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0" name="Freeform 557"/>
              <p:cNvSpPr/>
              <p:nvPr/>
            </p:nvSpPr>
            <p:spPr>
              <a:xfrm>
                <a:off x="1838146" y="3047728"/>
                <a:ext cx="113351" cy="158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78" h="21600" extrusionOk="0">
                    <a:moveTo>
                      <a:pt x="17068" y="21600"/>
                    </a:moveTo>
                    <a:cubicBezTo>
                      <a:pt x="17068" y="21600"/>
                      <a:pt x="17068" y="21600"/>
                      <a:pt x="17068" y="21600"/>
                    </a:cubicBezTo>
                    <a:cubicBezTo>
                      <a:pt x="17068" y="20057"/>
                      <a:pt x="13745" y="16971"/>
                      <a:pt x="12083" y="16971"/>
                    </a:cubicBezTo>
                    <a:cubicBezTo>
                      <a:pt x="10422" y="13886"/>
                      <a:pt x="12083" y="12343"/>
                      <a:pt x="10422" y="10800"/>
                    </a:cubicBezTo>
                    <a:cubicBezTo>
                      <a:pt x="8760" y="9257"/>
                      <a:pt x="8760" y="9257"/>
                      <a:pt x="8760" y="7714"/>
                    </a:cubicBezTo>
                    <a:cubicBezTo>
                      <a:pt x="7099" y="4629"/>
                      <a:pt x="8760" y="4629"/>
                      <a:pt x="10422" y="3086"/>
                    </a:cubicBezTo>
                    <a:cubicBezTo>
                      <a:pt x="13745" y="0"/>
                      <a:pt x="3776" y="4629"/>
                      <a:pt x="5437" y="6171"/>
                    </a:cubicBezTo>
                    <a:cubicBezTo>
                      <a:pt x="3776" y="4629"/>
                      <a:pt x="8760" y="1543"/>
                      <a:pt x="8760" y="1543"/>
                    </a:cubicBezTo>
                    <a:cubicBezTo>
                      <a:pt x="7099" y="0"/>
                      <a:pt x="453" y="0"/>
                      <a:pt x="453" y="0"/>
                    </a:cubicBezTo>
                    <a:cubicBezTo>
                      <a:pt x="-1209" y="1543"/>
                      <a:pt x="2114" y="7714"/>
                      <a:pt x="3776" y="9257"/>
                    </a:cubicBezTo>
                    <a:cubicBezTo>
                      <a:pt x="7099" y="12343"/>
                      <a:pt x="12083" y="20057"/>
                      <a:pt x="17068" y="21600"/>
                    </a:cubicBezTo>
                    <a:cubicBezTo>
                      <a:pt x="20391" y="21600"/>
                      <a:pt x="12083" y="20057"/>
                      <a:pt x="17068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1" name="Freeform 558"/>
              <p:cNvSpPr/>
              <p:nvPr/>
            </p:nvSpPr>
            <p:spPr>
              <a:xfrm>
                <a:off x="1853667" y="2874963"/>
                <a:ext cx="24544" cy="28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258" h="13461" extrusionOk="0">
                    <a:moveTo>
                      <a:pt x="10021" y="11902"/>
                    </a:moveTo>
                    <a:cubicBezTo>
                      <a:pt x="4621" y="6502"/>
                      <a:pt x="-6179" y="6502"/>
                      <a:pt x="4621" y="1102"/>
                    </a:cubicBezTo>
                    <a:cubicBezTo>
                      <a:pt x="10021" y="-4298"/>
                      <a:pt x="15421" y="11902"/>
                      <a:pt x="10021" y="11902"/>
                    </a:cubicBezTo>
                    <a:cubicBezTo>
                      <a:pt x="10021" y="11902"/>
                      <a:pt x="10021" y="11902"/>
                      <a:pt x="10021" y="11902"/>
                    </a:cubicBezTo>
                    <a:cubicBezTo>
                      <a:pt x="4621" y="6502"/>
                      <a:pt x="15421" y="17302"/>
                      <a:pt x="10021" y="1190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2" name="Freeform 559"/>
              <p:cNvSpPr/>
              <p:nvPr/>
            </p:nvSpPr>
            <p:spPr>
              <a:xfrm>
                <a:off x="1787234" y="2819403"/>
                <a:ext cx="57179" cy="579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39" h="19008" extrusionOk="0">
                    <a:moveTo>
                      <a:pt x="18000" y="4608"/>
                    </a:moveTo>
                    <a:cubicBezTo>
                      <a:pt x="14400" y="4608"/>
                      <a:pt x="3600" y="-2592"/>
                      <a:pt x="0" y="1008"/>
                    </a:cubicBezTo>
                    <a:cubicBezTo>
                      <a:pt x="3600" y="-2592"/>
                      <a:pt x="7200" y="11808"/>
                      <a:pt x="3600" y="8208"/>
                    </a:cubicBezTo>
                    <a:cubicBezTo>
                      <a:pt x="3600" y="11808"/>
                      <a:pt x="3600" y="15408"/>
                      <a:pt x="3600" y="19008"/>
                    </a:cubicBezTo>
                    <a:cubicBezTo>
                      <a:pt x="3600" y="15408"/>
                      <a:pt x="18000" y="11808"/>
                      <a:pt x="18000" y="15408"/>
                    </a:cubicBezTo>
                    <a:cubicBezTo>
                      <a:pt x="18000" y="11808"/>
                      <a:pt x="14400" y="11808"/>
                      <a:pt x="10800" y="8208"/>
                    </a:cubicBezTo>
                    <a:cubicBezTo>
                      <a:pt x="14400" y="11808"/>
                      <a:pt x="21600" y="4608"/>
                      <a:pt x="18000" y="4608"/>
                    </a:cubicBezTo>
                    <a:cubicBezTo>
                      <a:pt x="14400" y="4608"/>
                      <a:pt x="21600" y="4608"/>
                      <a:pt x="18000" y="460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3" name="Freeform 560"/>
              <p:cNvSpPr/>
              <p:nvPr/>
            </p:nvSpPr>
            <p:spPr>
              <a:xfrm>
                <a:off x="1769416" y="2830864"/>
                <a:ext cx="21199" cy="60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1550" h="18735" extrusionOk="0">
                    <a:moveTo>
                      <a:pt x="4800" y="0"/>
                    </a:moveTo>
                    <a:cubicBezTo>
                      <a:pt x="-6000" y="0"/>
                      <a:pt x="4800" y="3600"/>
                      <a:pt x="4800" y="7200"/>
                    </a:cubicBezTo>
                    <a:cubicBezTo>
                      <a:pt x="4800" y="10800"/>
                      <a:pt x="-600" y="18000"/>
                      <a:pt x="4800" y="18000"/>
                    </a:cubicBezTo>
                    <a:cubicBezTo>
                      <a:pt x="10200" y="21600"/>
                      <a:pt x="10200" y="10800"/>
                      <a:pt x="10200" y="10800"/>
                    </a:cubicBezTo>
                    <a:cubicBezTo>
                      <a:pt x="10200" y="7200"/>
                      <a:pt x="15600" y="0"/>
                      <a:pt x="48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4" name="Freeform 561"/>
              <p:cNvSpPr/>
              <p:nvPr/>
            </p:nvSpPr>
            <p:spPr>
              <a:xfrm>
                <a:off x="1702576" y="2788026"/>
                <a:ext cx="45014" cy="929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86" h="16195" extrusionOk="0">
                    <a:moveTo>
                      <a:pt x="13666" y="15627"/>
                    </a:moveTo>
                    <a:cubicBezTo>
                      <a:pt x="13666" y="13664"/>
                      <a:pt x="5026" y="7773"/>
                      <a:pt x="5026" y="7773"/>
                    </a:cubicBezTo>
                    <a:cubicBezTo>
                      <a:pt x="13666" y="3846"/>
                      <a:pt x="-3614" y="3846"/>
                      <a:pt x="706" y="1882"/>
                    </a:cubicBezTo>
                    <a:cubicBezTo>
                      <a:pt x="5026" y="-4009"/>
                      <a:pt x="17986" y="5809"/>
                      <a:pt x="17986" y="5809"/>
                    </a:cubicBezTo>
                    <a:cubicBezTo>
                      <a:pt x="17986" y="7773"/>
                      <a:pt x="17986" y="17591"/>
                      <a:pt x="13666" y="15627"/>
                    </a:cubicBezTo>
                    <a:cubicBezTo>
                      <a:pt x="13666" y="13664"/>
                      <a:pt x="17986" y="17591"/>
                      <a:pt x="13666" y="1562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5" name="Freeform 562"/>
              <p:cNvSpPr/>
              <p:nvPr/>
            </p:nvSpPr>
            <p:spPr>
              <a:xfrm>
                <a:off x="1650283" y="2725362"/>
                <a:ext cx="75684" cy="661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1" extrusionOk="0">
                    <a:moveTo>
                      <a:pt x="12343" y="16706"/>
                    </a:moveTo>
                    <a:cubicBezTo>
                      <a:pt x="6171" y="10535"/>
                      <a:pt x="3086" y="10535"/>
                      <a:pt x="6171" y="7449"/>
                    </a:cubicBezTo>
                    <a:cubicBezTo>
                      <a:pt x="6171" y="4363"/>
                      <a:pt x="0" y="4363"/>
                      <a:pt x="0" y="4363"/>
                    </a:cubicBezTo>
                    <a:cubicBezTo>
                      <a:pt x="0" y="1278"/>
                      <a:pt x="12343" y="-1808"/>
                      <a:pt x="15429" y="1278"/>
                    </a:cubicBezTo>
                    <a:cubicBezTo>
                      <a:pt x="15429" y="1278"/>
                      <a:pt x="9257" y="4363"/>
                      <a:pt x="12343" y="7449"/>
                    </a:cubicBezTo>
                    <a:cubicBezTo>
                      <a:pt x="15429" y="7449"/>
                      <a:pt x="21600" y="10535"/>
                      <a:pt x="21600" y="10535"/>
                    </a:cubicBezTo>
                    <a:cubicBezTo>
                      <a:pt x="21600" y="13621"/>
                      <a:pt x="15429" y="13621"/>
                      <a:pt x="15429" y="13621"/>
                    </a:cubicBezTo>
                    <a:cubicBezTo>
                      <a:pt x="12343" y="13621"/>
                      <a:pt x="15429" y="19792"/>
                      <a:pt x="12343" y="16706"/>
                    </a:cubicBezTo>
                    <a:cubicBezTo>
                      <a:pt x="6171" y="13621"/>
                      <a:pt x="12343" y="16706"/>
                      <a:pt x="12343" y="1670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6" name="Freeform 563"/>
              <p:cNvSpPr/>
              <p:nvPr/>
            </p:nvSpPr>
            <p:spPr>
              <a:xfrm>
                <a:off x="1742709" y="2727836"/>
                <a:ext cx="46693" cy="870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992" h="17976" extrusionOk="0">
                    <a:moveTo>
                      <a:pt x="4239" y="17283"/>
                    </a:moveTo>
                    <a:cubicBezTo>
                      <a:pt x="7325" y="14883"/>
                      <a:pt x="10411" y="14883"/>
                      <a:pt x="7325" y="12483"/>
                    </a:cubicBezTo>
                    <a:cubicBezTo>
                      <a:pt x="7325" y="10083"/>
                      <a:pt x="1153" y="10083"/>
                      <a:pt x="1153" y="7683"/>
                    </a:cubicBezTo>
                    <a:cubicBezTo>
                      <a:pt x="4239" y="5283"/>
                      <a:pt x="-5018" y="-1917"/>
                      <a:pt x="4239" y="483"/>
                    </a:cubicBezTo>
                    <a:cubicBezTo>
                      <a:pt x="13496" y="2883"/>
                      <a:pt x="13496" y="5283"/>
                      <a:pt x="13496" y="10083"/>
                    </a:cubicBezTo>
                    <a:cubicBezTo>
                      <a:pt x="16582" y="14883"/>
                      <a:pt x="4239" y="17283"/>
                      <a:pt x="4239" y="17283"/>
                    </a:cubicBezTo>
                    <a:cubicBezTo>
                      <a:pt x="4239" y="17283"/>
                      <a:pt x="4239" y="17283"/>
                      <a:pt x="4239" y="17283"/>
                    </a:cubicBezTo>
                    <a:cubicBezTo>
                      <a:pt x="7325" y="14883"/>
                      <a:pt x="1153" y="19683"/>
                      <a:pt x="4239" y="1728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7" name="Freeform 564"/>
              <p:cNvSpPr/>
              <p:nvPr/>
            </p:nvSpPr>
            <p:spPr>
              <a:xfrm>
                <a:off x="1704341" y="2741251"/>
                <a:ext cx="32436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21600"/>
                    </a:moveTo>
                    <a:cubicBezTo>
                      <a:pt x="7200" y="21600"/>
                      <a:pt x="0" y="21600"/>
                      <a:pt x="0" y="0"/>
                    </a:cubicBezTo>
                    <a:cubicBezTo>
                      <a:pt x="0" y="0"/>
                      <a:pt x="14400" y="0"/>
                      <a:pt x="21600" y="0"/>
                    </a:cubicBezTo>
                    <a:cubicBezTo>
                      <a:pt x="21600" y="0"/>
                      <a:pt x="14400" y="21600"/>
                      <a:pt x="1440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8" name="Freeform 565"/>
              <p:cNvSpPr/>
              <p:nvPr/>
            </p:nvSpPr>
            <p:spPr>
              <a:xfrm>
                <a:off x="690732" y="2759559"/>
                <a:ext cx="129985" cy="632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76" h="17641" extrusionOk="0">
                    <a:moveTo>
                      <a:pt x="16200" y="1372"/>
                    </a:moveTo>
                    <a:cubicBezTo>
                      <a:pt x="14539" y="1372"/>
                      <a:pt x="12877" y="1372"/>
                      <a:pt x="11216" y="1372"/>
                    </a:cubicBezTo>
                    <a:cubicBezTo>
                      <a:pt x="9554" y="1372"/>
                      <a:pt x="9554" y="1372"/>
                      <a:pt x="7893" y="1372"/>
                    </a:cubicBezTo>
                    <a:cubicBezTo>
                      <a:pt x="4570" y="4457"/>
                      <a:pt x="6231" y="10629"/>
                      <a:pt x="7893" y="10629"/>
                    </a:cubicBezTo>
                    <a:cubicBezTo>
                      <a:pt x="6231" y="10629"/>
                      <a:pt x="2908" y="1372"/>
                      <a:pt x="1247" y="7543"/>
                    </a:cubicBezTo>
                    <a:cubicBezTo>
                      <a:pt x="-415" y="10629"/>
                      <a:pt x="-415" y="13715"/>
                      <a:pt x="1247" y="16800"/>
                    </a:cubicBezTo>
                    <a:cubicBezTo>
                      <a:pt x="2908" y="19886"/>
                      <a:pt x="16200" y="13715"/>
                      <a:pt x="17862" y="10629"/>
                    </a:cubicBezTo>
                    <a:cubicBezTo>
                      <a:pt x="17862" y="10629"/>
                      <a:pt x="16200" y="7543"/>
                      <a:pt x="14539" y="7543"/>
                    </a:cubicBezTo>
                    <a:cubicBezTo>
                      <a:pt x="16200" y="7543"/>
                      <a:pt x="19523" y="7543"/>
                      <a:pt x="19523" y="7543"/>
                    </a:cubicBezTo>
                    <a:cubicBezTo>
                      <a:pt x="21185" y="4457"/>
                      <a:pt x="17862" y="-1714"/>
                      <a:pt x="16200" y="1372"/>
                    </a:cubicBezTo>
                    <a:cubicBezTo>
                      <a:pt x="14539" y="1372"/>
                      <a:pt x="17862" y="-1714"/>
                      <a:pt x="16200" y="137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59" name="Freeform 566"/>
              <p:cNvSpPr/>
              <p:nvPr/>
            </p:nvSpPr>
            <p:spPr>
              <a:xfrm>
                <a:off x="757469" y="2700434"/>
                <a:ext cx="71113" cy="563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59" h="14962" extrusionOk="0">
                    <a:moveTo>
                      <a:pt x="1559" y="14071"/>
                    </a:moveTo>
                    <a:cubicBezTo>
                      <a:pt x="4259" y="10986"/>
                      <a:pt x="6959" y="10986"/>
                      <a:pt x="9659" y="7900"/>
                    </a:cubicBezTo>
                    <a:cubicBezTo>
                      <a:pt x="12359" y="7900"/>
                      <a:pt x="17759" y="7900"/>
                      <a:pt x="17759" y="7900"/>
                    </a:cubicBezTo>
                    <a:cubicBezTo>
                      <a:pt x="17759" y="7900"/>
                      <a:pt x="15059" y="-4443"/>
                      <a:pt x="9659" y="1728"/>
                    </a:cubicBezTo>
                    <a:cubicBezTo>
                      <a:pt x="9659" y="1728"/>
                      <a:pt x="-1141" y="10986"/>
                      <a:pt x="1559" y="14071"/>
                    </a:cubicBezTo>
                    <a:cubicBezTo>
                      <a:pt x="1559" y="14071"/>
                      <a:pt x="1559" y="14071"/>
                      <a:pt x="1559" y="14071"/>
                    </a:cubicBezTo>
                    <a:cubicBezTo>
                      <a:pt x="6959" y="10986"/>
                      <a:pt x="-3841" y="17157"/>
                      <a:pt x="1559" y="140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0" name="Freeform 567"/>
              <p:cNvSpPr/>
              <p:nvPr/>
            </p:nvSpPr>
            <p:spPr>
              <a:xfrm>
                <a:off x="152186" y="2993509"/>
                <a:ext cx="85122" cy="42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92" h="21600" extrusionOk="0">
                    <a:moveTo>
                      <a:pt x="16968" y="10800"/>
                    </a:moveTo>
                    <a:cubicBezTo>
                      <a:pt x="19128" y="10800"/>
                      <a:pt x="14808" y="5400"/>
                      <a:pt x="16968" y="5400"/>
                    </a:cubicBezTo>
                    <a:cubicBezTo>
                      <a:pt x="14808" y="0"/>
                      <a:pt x="12648" y="0"/>
                      <a:pt x="10488" y="0"/>
                    </a:cubicBezTo>
                    <a:cubicBezTo>
                      <a:pt x="8328" y="5400"/>
                      <a:pt x="4008" y="5400"/>
                      <a:pt x="1848" y="10800"/>
                    </a:cubicBezTo>
                    <a:cubicBezTo>
                      <a:pt x="-2472" y="16200"/>
                      <a:pt x="1848" y="21600"/>
                      <a:pt x="4008" y="21600"/>
                    </a:cubicBezTo>
                    <a:cubicBezTo>
                      <a:pt x="8328" y="21600"/>
                      <a:pt x="12648" y="5400"/>
                      <a:pt x="16968" y="10800"/>
                    </a:cubicBezTo>
                    <a:cubicBezTo>
                      <a:pt x="19128" y="10800"/>
                      <a:pt x="12648" y="5400"/>
                      <a:pt x="16968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1" name="Freeform 568"/>
              <p:cNvSpPr/>
              <p:nvPr/>
            </p:nvSpPr>
            <p:spPr>
              <a:xfrm>
                <a:off x="14089" y="3069166"/>
                <a:ext cx="61267" cy="48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948" extrusionOk="0">
                    <a:moveTo>
                      <a:pt x="21600" y="4988"/>
                    </a:moveTo>
                    <a:cubicBezTo>
                      <a:pt x="21600" y="-3652"/>
                      <a:pt x="14400" y="668"/>
                      <a:pt x="10800" y="4988"/>
                    </a:cubicBezTo>
                    <a:cubicBezTo>
                      <a:pt x="10800" y="4988"/>
                      <a:pt x="10800" y="9308"/>
                      <a:pt x="10800" y="13628"/>
                    </a:cubicBezTo>
                    <a:cubicBezTo>
                      <a:pt x="7200" y="13628"/>
                      <a:pt x="0" y="17948"/>
                      <a:pt x="0" y="17948"/>
                    </a:cubicBezTo>
                    <a:cubicBezTo>
                      <a:pt x="0" y="17948"/>
                      <a:pt x="21600" y="17948"/>
                      <a:pt x="21600" y="498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2" name="Freeform 569"/>
              <p:cNvSpPr/>
              <p:nvPr/>
            </p:nvSpPr>
            <p:spPr>
              <a:xfrm>
                <a:off x="3607229" y="1659552"/>
                <a:ext cx="209373" cy="1306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71" h="19184" extrusionOk="0">
                    <a:moveTo>
                      <a:pt x="19543" y="13511"/>
                    </a:moveTo>
                    <a:cubicBezTo>
                      <a:pt x="15429" y="15172"/>
                      <a:pt x="19543" y="11849"/>
                      <a:pt x="18514" y="10188"/>
                    </a:cubicBezTo>
                    <a:cubicBezTo>
                      <a:pt x="17486" y="10188"/>
                      <a:pt x="15429" y="5203"/>
                      <a:pt x="14400" y="5203"/>
                    </a:cubicBezTo>
                    <a:cubicBezTo>
                      <a:pt x="12343" y="5203"/>
                      <a:pt x="10286" y="219"/>
                      <a:pt x="8229" y="219"/>
                    </a:cubicBezTo>
                    <a:cubicBezTo>
                      <a:pt x="6171" y="-1443"/>
                      <a:pt x="6171" y="6865"/>
                      <a:pt x="5143" y="8526"/>
                    </a:cubicBezTo>
                    <a:cubicBezTo>
                      <a:pt x="4114" y="8526"/>
                      <a:pt x="0" y="8526"/>
                      <a:pt x="0" y="11849"/>
                    </a:cubicBezTo>
                    <a:cubicBezTo>
                      <a:pt x="1029" y="15172"/>
                      <a:pt x="6171" y="16834"/>
                      <a:pt x="7200" y="16834"/>
                    </a:cubicBezTo>
                    <a:cubicBezTo>
                      <a:pt x="9257" y="18495"/>
                      <a:pt x="13371" y="20157"/>
                      <a:pt x="15429" y="18495"/>
                    </a:cubicBezTo>
                    <a:cubicBezTo>
                      <a:pt x="15429" y="18495"/>
                      <a:pt x="20571" y="15172"/>
                      <a:pt x="20571" y="13511"/>
                    </a:cubicBezTo>
                    <a:cubicBezTo>
                      <a:pt x="20571" y="13511"/>
                      <a:pt x="19543" y="13511"/>
                      <a:pt x="19543" y="13511"/>
                    </a:cubicBezTo>
                    <a:cubicBezTo>
                      <a:pt x="18514" y="15172"/>
                      <a:pt x="21600" y="13511"/>
                      <a:pt x="19543" y="1351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3" name="Freeform 570"/>
              <p:cNvSpPr/>
              <p:nvPr/>
            </p:nvSpPr>
            <p:spPr>
              <a:xfrm>
                <a:off x="3547117" y="1728370"/>
                <a:ext cx="30625" cy="336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237" h="17067" extrusionOk="0">
                    <a:moveTo>
                      <a:pt x="2419" y="17067"/>
                    </a:moveTo>
                    <a:cubicBezTo>
                      <a:pt x="-6221" y="17067"/>
                      <a:pt x="11059" y="-4533"/>
                      <a:pt x="11059" y="867"/>
                    </a:cubicBezTo>
                    <a:cubicBezTo>
                      <a:pt x="15379" y="867"/>
                      <a:pt x="6739" y="17067"/>
                      <a:pt x="2419" y="17067"/>
                    </a:cubicBezTo>
                    <a:cubicBezTo>
                      <a:pt x="-1901" y="17067"/>
                      <a:pt x="11059" y="17067"/>
                      <a:pt x="2419" y="170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4" name="Freeform 571"/>
              <p:cNvSpPr/>
              <p:nvPr/>
            </p:nvSpPr>
            <p:spPr>
              <a:xfrm>
                <a:off x="3469378" y="1762025"/>
                <a:ext cx="16220" cy="23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00" h="21600" extrusionOk="0">
                    <a:moveTo>
                      <a:pt x="8100" y="21600"/>
                    </a:moveTo>
                    <a:cubicBezTo>
                      <a:pt x="-2700" y="21600"/>
                      <a:pt x="-2700" y="10800"/>
                      <a:pt x="8100" y="0"/>
                    </a:cubicBezTo>
                    <a:cubicBezTo>
                      <a:pt x="18900" y="0"/>
                      <a:pt x="18900" y="21600"/>
                      <a:pt x="810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5" name="Freeform 572"/>
              <p:cNvSpPr/>
              <p:nvPr/>
            </p:nvSpPr>
            <p:spPr>
              <a:xfrm>
                <a:off x="2568021" y="1293779"/>
                <a:ext cx="963526" cy="490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8" h="20725" extrusionOk="0">
                    <a:moveTo>
                      <a:pt x="19275" y="19339"/>
                    </a:moveTo>
                    <a:cubicBezTo>
                      <a:pt x="18805" y="19339"/>
                      <a:pt x="18336" y="19339"/>
                      <a:pt x="17631" y="19339"/>
                    </a:cubicBezTo>
                    <a:cubicBezTo>
                      <a:pt x="17397" y="19339"/>
                      <a:pt x="17162" y="19339"/>
                      <a:pt x="16927" y="19339"/>
                    </a:cubicBezTo>
                    <a:cubicBezTo>
                      <a:pt x="16692" y="19339"/>
                      <a:pt x="16692" y="18859"/>
                      <a:pt x="16458" y="18379"/>
                    </a:cubicBezTo>
                    <a:cubicBezTo>
                      <a:pt x="16223" y="18379"/>
                      <a:pt x="15284" y="18859"/>
                      <a:pt x="15049" y="17899"/>
                    </a:cubicBezTo>
                    <a:cubicBezTo>
                      <a:pt x="15049" y="16459"/>
                      <a:pt x="14579" y="17419"/>
                      <a:pt x="14110" y="17899"/>
                    </a:cubicBezTo>
                    <a:cubicBezTo>
                      <a:pt x="13405" y="18859"/>
                      <a:pt x="12936" y="18379"/>
                      <a:pt x="12466" y="18859"/>
                    </a:cubicBezTo>
                    <a:cubicBezTo>
                      <a:pt x="11762" y="19339"/>
                      <a:pt x="11058" y="19819"/>
                      <a:pt x="10353" y="20299"/>
                    </a:cubicBezTo>
                    <a:cubicBezTo>
                      <a:pt x="9414" y="20299"/>
                      <a:pt x="8005" y="21259"/>
                      <a:pt x="7066" y="20299"/>
                    </a:cubicBezTo>
                    <a:cubicBezTo>
                      <a:pt x="7066" y="20299"/>
                      <a:pt x="6597" y="19819"/>
                      <a:pt x="6597" y="19339"/>
                    </a:cubicBezTo>
                    <a:cubicBezTo>
                      <a:pt x="6597" y="18859"/>
                      <a:pt x="6597" y="17899"/>
                      <a:pt x="6127" y="17899"/>
                    </a:cubicBezTo>
                    <a:cubicBezTo>
                      <a:pt x="5658" y="17899"/>
                      <a:pt x="5188" y="17899"/>
                      <a:pt x="4718" y="17899"/>
                    </a:cubicBezTo>
                    <a:cubicBezTo>
                      <a:pt x="4249" y="17899"/>
                      <a:pt x="3779" y="17899"/>
                      <a:pt x="3310" y="16939"/>
                    </a:cubicBezTo>
                    <a:cubicBezTo>
                      <a:pt x="3075" y="16939"/>
                      <a:pt x="1901" y="15019"/>
                      <a:pt x="2136" y="14539"/>
                    </a:cubicBezTo>
                    <a:cubicBezTo>
                      <a:pt x="3545" y="13099"/>
                      <a:pt x="5188" y="13579"/>
                      <a:pt x="6362" y="13579"/>
                    </a:cubicBezTo>
                    <a:cubicBezTo>
                      <a:pt x="6597" y="13579"/>
                      <a:pt x="9179" y="13579"/>
                      <a:pt x="9179" y="13579"/>
                    </a:cubicBezTo>
                    <a:cubicBezTo>
                      <a:pt x="9179" y="12619"/>
                      <a:pt x="5892" y="11659"/>
                      <a:pt x="5658" y="11659"/>
                    </a:cubicBezTo>
                    <a:cubicBezTo>
                      <a:pt x="4484" y="11659"/>
                      <a:pt x="3075" y="13099"/>
                      <a:pt x="1901" y="12139"/>
                    </a:cubicBezTo>
                    <a:cubicBezTo>
                      <a:pt x="1431" y="11659"/>
                      <a:pt x="492" y="10699"/>
                      <a:pt x="1431" y="9739"/>
                    </a:cubicBezTo>
                    <a:cubicBezTo>
                      <a:pt x="2136" y="9259"/>
                      <a:pt x="2840" y="8779"/>
                      <a:pt x="3545" y="8779"/>
                    </a:cubicBezTo>
                    <a:cubicBezTo>
                      <a:pt x="4014" y="8299"/>
                      <a:pt x="4484" y="8299"/>
                      <a:pt x="4718" y="8299"/>
                    </a:cubicBezTo>
                    <a:cubicBezTo>
                      <a:pt x="4249" y="8779"/>
                      <a:pt x="3545" y="8299"/>
                      <a:pt x="3075" y="8299"/>
                    </a:cubicBezTo>
                    <a:cubicBezTo>
                      <a:pt x="2840" y="8299"/>
                      <a:pt x="1431" y="8779"/>
                      <a:pt x="1197" y="8299"/>
                    </a:cubicBezTo>
                    <a:cubicBezTo>
                      <a:pt x="1197" y="8299"/>
                      <a:pt x="1431" y="7819"/>
                      <a:pt x="1431" y="7819"/>
                    </a:cubicBezTo>
                    <a:cubicBezTo>
                      <a:pt x="1431" y="7339"/>
                      <a:pt x="-212" y="7819"/>
                      <a:pt x="23" y="6859"/>
                    </a:cubicBezTo>
                    <a:cubicBezTo>
                      <a:pt x="258" y="6379"/>
                      <a:pt x="492" y="5419"/>
                      <a:pt x="727" y="4939"/>
                    </a:cubicBezTo>
                    <a:cubicBezTo>
                      <a:pt x="1666" y="4459"/>
                      <a:pt x="727" y="4459"/>
                      <a:pt x="727" y="3979"/>
                    </a:cubicBezTo>
                    <a:cubicBezTo>
                      <a:pt x="727" y="3979"/>
                      <a:pt x="1431" y="3019"/>
                      <a:pt x="1666" y="3019"/>
                    </a:cubicBezTo>
                    <a:cubicBezTo>
                      <a:pt x="2136" y="2539"/>
                      <a:pt x="2371" y="2059"/>
                      <a:pt x="2840" y="1579"/>
                    </a:cubicBezTo>
                    <a:cubicBezTo>
                      <a:pt x="3779" y="619"/>
                      <a:pt x="4484" y="139"/>
                      <a:pt x="5423" y="139"/>
                    </a:cubicBezTo>
                    <a:cubicBezTo>
                      <a:pt x="6597" y="139"/>
                      <a:pt x="5423" y="3019"/>
                      <a:pt x="5423" y="3019"/>
                    </a:cubicBezTo>
                    <a:cubicBezTo>
                      <a:pt x="5892" y="3499"/>
                      <a:pt x="6362" y="3499"/>
                      <a:pt x="6597" y="3019"/>
                    </a:cubicBezTo>
                    <a:cubicBezTo>
                      <a:pt x="6831" y="3019"/>
                      <a:pt x="6831" y="1579"/>
                      <a:pt x="7066" y="1579"/>
                    </a:cubicBezTo>
                    <a:cubicBezTo>
                      <a:pt x="7536" y="1579"/>
                      <a:pt x="8475" y="1579"/>
                      <a:pt x="8945" y="2539"/>
                    </a:cubicBezTo>
                    <a:cubicBezTo>
                      <a:pt x="9649" y="3499"/>
                      <a:pt x="8005" y="4939"/>
                      <a:pt x="9179" y="4459"/>
                    </a:cubicBezTo>
                    <a:cubicBezTo>
                      <a:pt x="9414" y="4459"/>
                      <a:pt x="9649" y="3979"/>
                      <a:pt x="9884" y="3499"/>
                    </a:cubicBezTo>
                    <a:cubicBezTo>
                      <a:pt x="10118" y="3499"/>
                      <a:pt x="10118" y="3499"/>
                      <a:pt x="10353" y="3499"/>
                    </a:cubicBezTo>
                    <a:cubicBezTo>
                      <a:pt x="10588" y="3499"/>
                      <a:pt x="10588" y="3499"/>
                      <a:pt x="10823" y="3979"/>
                    </a:cubicBezTo>
                    <a:cubicBezTo>
                      <a:pt x="11058" y="3979"/>
                      <a:pt x="11058" y="3019"/>
                      <a:pt x="11058" y="2539"/>
                    </a:cubicBezTo>
                    <a:cubicBezTo>
                      <a:pt x="10823" y="2539"/>
                      <a:pt x="10118" y="1579"/>
                      <a:pt x="9884" y="1579"/>
                    </a:cubicBezTo>
                    <a:cubicBezTo>
                      <a:pt x="10353" y="1099"/>
                      <a:pt x="11292" y="2059"/>
                      <a:pt x="11527" y="2539"/>
                    </a:cubicBezTo>
                    <a:cubicBezTo>
                      <a:pt x="12231" y="3019"/>
                      <a:pt x="12231" y="3499"/>
                      <a:pt x="12466" y="4459"/>
                    </a:cubicBezTo>
                    <a:cubicBezTo>
                      <a:pt x="12466" y="4939"/>
                      <a:pt x="12466" y="7339"/>
                      <a:pt x="12936" y="7339"/>
                    </a:cubicBezTo>
                    <a:cubicBezTo>
                      <a:pt x="13171" y="7339"/>
                      <a:pt x="14110" y="7339"/>
                      <a:pt x="13875" y="6379"/>
                    </a:cubicBezTo>
                    <a:cubicBezTo>
                      <a:pt x="13640" y="4459"/>
                      <a:pt x="13171" y="3019"/>
                      <a:pt x="12936" y="1099"/>
                    </a:cubicBezTo>
                    <a:cubicBezTo>
                      <a:pt x="12701" y="-341"/>
                      <a:pt x="13405" y="139"/>
                      <a:pt x="13640" y="139"/>
                    </a:cubicBezTo>
                    <a:cubicBezTo>
                      <a:pt x="14345" y="619"/>
                      <a:pt x="14345" y="-341"/>
                      <a:pt x="14814" y="139"/>
                    </a:cubicBezTo>
                    <a:cubicBezTo>
                      <a:pt x="15284" y="1099"/>
                      <a:pt x="15988" y="1579"/>
                      <a:pt x="15988" y="2539"/>
                    </a:cubicBezTo>
                    <a:cubicBezTo>
                      <a:pt x="16223" y="3979"/>
                      <a:pt x="16458" y="4939"/>
                      <a:pt x="16927" y="5899"/>
                    </a:cubicBezTo>
                    <a:cubicBezTo>
                      <a:pt x="17162" y="7339"/>
                      <a:pt x="17397" y="7819"/>
                      <a:pt x="17162" y="8779"/>
                    </a:cubicBezTo>
                    <a:cubicBezTo>
                      <a:pt x="16927" y="10219"/>
                      <a:pt x="17631" y="11659"/>
                      <a:pt x="18101" y="12139"/>
                    </a:cubicBezTo>
                    <a:cubicBezTo>
                      <a:pt x="18336" y="12139"/>
                      <a:pt x="18805" y="12139"/>
                      <a:pt x="19040" y="12139"/>
                    </a:cubicBezTo>
                    <a:cubicBezTo>
                      <a:pt x="19275" y="12619"/>
                      <a:pt x="19510" y="13099"/>
                      <a:pt x="19745" y="13099"/>
                    </a:cubicBezTo>
                    <a:cubicBezTo>
                      <a:pt x="20449" y="13579"/>
                      <a:pt x="21388" y="13579"/>
                      <a:pt x="21388" y="15499"/>
                    </a:cubicBezTo>
                    <a:cubicBezTo>
                      <a:pt x="21388" y="16459"/>
                      <a:pt x="19275" y="15019"/>
                      <a:pt x="19275" y="15019"/>
                    </a:cubicBezTo>
                    <a:cubicBezTo>
                      <a:pt x="19275" y="15499"/>
                      <a:pt x="19275" y="15979"/>
                      <a:pt x="19275" y="16459"/>
                    </a:cubicBezTo>
                    <a:cubicBezTo>
                      <a:pt x="19275" y="16459"/>
                      <a:pt x="18571" y="16459"/>
                      <a:pt x="18571" y="16459"/>
                    </a:cubicBezTo>
                    <a:cubicBezTo>
                      <a:pt x="18805" y="16459"/>
                      <a:pt x="18805" y="16939"/>
                      <a:pt x="18805" y="16939"/>
                    </a:cubicBezTo>
                    <a:cubicBezTo>
                      <a:pt x="18805" y="17419"/>
                      <a:pt x="18805" y="17899"/>
                      <a:pt x="18805" y="17899"/>
                    </a:cubicBezTo>
                    <a:cubicBezTo>
                      <a:pt x="18805" y="17899"/>
                      <a:pt x="19745" y="16939"/>
                      <a:pt x="19745" y="16939"/>
                    </a:cubicBezTo>
                    <a:cubicBezTo>
                      <a:pt x="20214" y="16939"/>
                      <a:pt x="19979" y="17419"/>
                      <a:pt x="19979" y="17899"/>
                    </a:cubicBezTo>
                    <a:cubicBezTo>
                      <a:pt x="19979" y="17899"/>
                      <a:pt x="20449" y="17899"/>
                      <a:pt x="20684" y="18379"/>
                    </a:cubicBezTo>
                    <a:cubicBezTo>
                      <a:pt x="20684" y="18379"/>
                      <a:pt x="19275" y="19339"/>
                      <a:pt x="19275" y="19339"/>
                    </a:cubicBezTo>
                    <a:cubicBezTo>
                      <a:pt x="18805" y="19339"/>
                      <a:pt x="19979" y="19339"/>
                      <a:pt x="19275" y="1933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6" name="Freeform 573"/>
              <p:cNvSpPr/>
              <p:nvPr/>
            </p:nvSpPr>
            <p:spPr>
              <a:xfrm>
                <a:off x="3203588" y="1239227"/>
                <a:ext cx="135399" cy="947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92" h="19582" extrusionOk="0">
                    <a:moveTo>
                      <a:pt x="13886" y="19200"/>
                    </a:moveTo>
                    <a:cubicBezTo>
                      <a:pt x="10800" y="19200"/>
                      <a:pt x="9257" y="12000"/>
                      <a:pt x="7714" y="12000"/>
                    </a:cubicBezTo>
                    <a:cubicBezTo>
                      <a:pt x="6171" y="9600"/>
                      <a:pt x="0" y="7200"/>
                      <a:pt x="0" y="7200"/>
                    </a:cubicBezTo>
                    <a:cubicBezTo>
                      <a:pt x="1543" y="4800"/>
                      <a:pt x="4629" y="2400"/>
                      <a:pt x="6171" y="0"/>
                    </a:cubicBezTo>
                    <a:cubicBezTo>
                      <a:pt x="9257" y="0"/>
                      <a:pt x="12343" y="0"/>
                      <a:pt x="15429" y="2400"/>
                    </a:cubicBezTo>
                    <a:cubicBezTo>
                      <a:pt x="18514" y="4800"/>
                      <a:pt x="21600" y="4800"/>
                      <a:pt x="18514" y="9600"/>
                    </a:cubicBezTo>
                    <a:cubicBezTo>
                      <a:pt x="16971" y="12000"/>
                      <a:pt x="15429" y="21600"/>
                      <a:pt x="13886" y="19200"/>
                    </a:cubicBezTo>
                    <a:cubicBezTo>
                      <a:pt x="12343" y="19200"/>
                      <a:pt x="13886" y="19200"/>
                      <a:pt x="13886" y="19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7" name="Freeform 574"/>
              <p:cNvSpPr/>
              <p:nvPr/>
            </p:nvSpPr>
            <p:spPr>
              <a:xfrm>
                <a:off x="3437845" y="1201025"/>
                <a:ext cx="329032" cy="3098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5" h="20099" extrusionOk="0">
                    <a:moveTo>
                      <a:pt x="12150" y="19574"/>
                    </a:moveTo>
                    <a:cubicBezTo>
                      <a:pt x="10125" y="18085"/>
                      <a:pt x="8775" y="15105"/>
                      <a:pt x="6750" y="13616"/>
                    </a:cubicBezTo>
                    <a:cubicBezTo>
                      <a:pt x="4725" y="12871"/>
                      <a:pt x="2700" y="11381"/>
                      <a:pt x="675" y="10636"/>
                    </a:cubicBezTo>
                    <a:cubicBezTo>
                      <a:pt x="0" y="9892"/>
                      <a:pt x="0" y="9892"/>
                      <a:pt x="0" y="9147"/>
                    </a:cubicBezTo>
                    <a:cubicBezTo>
                      <a:pt x="0" y="6912"/>
                      <a:pt x="1350" y="7657"/>
                      <a:pt x="2700" y="8402"/>
                    </a:cubicBezTo>
                    <a:cubicBezTo>
                      <a:pt x="4050" y="9147"/>
                      <a:pt x="5400" y="10636"/>
                      <a:pt x="7425" y="9892"/>
                    </a:cubicBezTo>
                    <a:cubicBezTo>
                      <a:pt x="8100" y="9892"/>
                      <a:pt x="7425" y="8402"/>
                      <a:pt x="7425" y="8402"/>
                    </a:cubicBezTo>
                    <a:cubicBezTo>
                      <a:pt x="7425" y="7657"/>
                      <a:pt x="8775" y="8402"/>
                      <a:pt x="8775" y="7657"/>
                    </a:cubicBezTo>
                    <a:cubicBezTo>
                      <a:pt x="9450" y="6912"/>
                      <a:pt x="4725" y="5423"/>
                      <a:pt x="4725" y="5423"/>
                    </a:cubicBezTo>
                    <a:cubicBezTo>
                      <a:pt x="3375" y="4678"/>
                      <a:pt x="4050" y="3933"/>
                      <a:pt x="4725" y="3933"/>
                    </a:cubicBezTo>
                    <a:cubicBezTo>
                      <a:pt x="6075" y="3188"/>
                      <a:pt x="6075" y="3933"/>
                      <a:pt x="6750" y="4678"/>
                    </a:cubicBezTo>
                    <a:cubicBezTo>
                      <a:pt x="6750" y="4678"/>
                      <a:pt x="7425" y="3188"/>
                      <a:pt x="7425" y="3188"/>
                    </a:cubicBezTo>
                    <a:cubicBezTo>
                      <a:pt x="8100" y="3188"/>
                      <a:pt x="5400" y="2443"/>
                      <a:pt x="5400" y="2443"/>
                    </a:cubicBezTo>
                    <a:cubicBezTo>
                      <a:pt x="5400" y="2443"/>
                      <a:pt x="6750" y="1698"/>
                      <a:pt x="6750" y="1698"/>
                    </a:cubicBezTo>
                    <a:cubicBezTo>
                      <a:pt x="7425" y="1698"/>
                      <a:pt x="8775" y="2443"/>
                      <a:pt x="9450" y="2443"/>
                    </a:cubicBezTo>
                    <a:cubicBezTo>
                      <a:pt x="9450" y="2443"/>
                      <a:pt x="8775" y="1698"/>
                      <a:pt x="8775" y="1698"/>
                    </a:cubicBezTo>
                    <a:cubicBezTo>
                      <a:pt x="9450" y="954"/>
                      <a:pt x="12150" y="3188"/>
                      <a:pt x="12825" y="3188"/>
                    </a:cubicBezTo>
                    <a:cubicBezTo>
                      <a:pt x="13500" y="2443"/>
                      <a:pt x="12150" y="2443"/>
                      <a:pt x="12150" y="1698"/>
                    </a:cubicBezTo>
                    <a:cubicBezTo>
                      <a:pt x="12150" y="1698"/>
                      <a:pt x="12825" y="1698"/>
                      <a:pt x="12825" y="1698"/>
                    </a:cubicBezTo>
                    <a:cubicBezTo>
                      <a:pt x="12825" y="1698"/>
                      <a:pt x="11475" y="1698"/>
                      <a:pt x="11475" y="954"/>
                    </a:cubicBezTo>
                    <a:cubicBezTo>
                      <a:pt x="11475" y="954"/>
                      <a:pt x="16200" y="-536"/>
                      <a:pt x="16875" y="209"/>
                    </a:cubicBezTo>
                    <a:cubicBezTo>
                      <a:pt x="17550" y="209"/>
                      <a:pt x="15525" y="954"/>
                      <a:pt x="15525" y="1698"/>
                    </a:cubicBezTo>
                    <a:cubicBezTo>
                      <a:pt x="16200" y="2443"/>
                      <a:pt x="18225" y="1698"/>
                      <a:pt x="18900" y="2443"/>
                    </a:cubicBezTo>
                    <a:cubicBezTo>
                      <a:pt x="18900" y="3188"/>
                      <a:pt x="16200" y="4678"/>
                      <a:pt x="18225" y="4678"/>
                    </a:cubicBezTo>
                    <a:cubicBezTo>
                      <a:pt x="18900" y="4678"/>
                      <a:pt x="18225" y="5423"/>
                      <a:pt x="17550" y="5423"/>
                    </a:cubicBezTo>
                    <a:cubicBezTo>
                      <a:pt x="16875" y="5423"/>
                      <a:pt x="16200" y="5423"/>
                      <a:pt x="15525" y="6912"/>
                    </a:cubicBezTo>
                    <a:cubicBezTo>
                      <a:pt x="15525" y="6912"/>
                      <a:pt x="14175" y="9147"/>
                      <a:pt x="14175" y="9147"/>
                    </a:cubicBezTo>
                    <a:cubicBezTo>
                      <a:pt x="14850" y="9147"/>
                      <a:pt x="15525" y="7657"/>
                      <a:pt x="16200" y="7657"/>
                    </a:cubicBezTo>
                    <a:cubicBezTo>
                      <a:pt x="16875" y="7657"/>
                      <a:pt x="16875" y="8402"/>
                      <a:pt x="17550" y="9147"/>
                    </a:cubicBezTo>
                    <a:cubicBezTo>
                      <a:pt x="18225" y="9147"/>
                      <a:pt x="20250" y="12126"/>
                      <a:pt x="19575" y="9147"/>
                    </a:cubicBezTo>
                    <a:cubicBezTo>
                      <a:pt x="19575" y="8402"/>
                      <a:pt x="18225" y="7657"/>
                      <a:pt x="18900" y="6912"/>
                    </a:cubicBezTo>
                    <a:cubicBezTo>
                      <a:pt x="19575" y="6912"/>
                      <a:pt x="20250" y="6912"/>
                      <a:pt x="20250" y="7657"/>
                    </a:cubicBezTo>
                    <a:cubicBezTo>
                      <a:pt x="20250" y="8402"/>
                      <a:pt x="19575" y="9147"/>
                      <a:pt x="20250" y="9892"/>
                    </a:cubicBezTo>
                    <a:cubicBezTo>
                      <a:pt x="20925" y="10636"/>
                      <a:pt x="21600" y="11381"/>
                      <a:pt x="20925" y="12126"/>
                    </a:cubicBezTo>
                    <a:cubicBezTo>
                      <a:pt x="19575" y="13616"/>
                      <a:pt x="21600" y="15850"/>
                      <a:pt x="18900" y="16595"/>
                    </a:cubicBezTo>
                    <a:cubicBezTo>
                      <a:pt x="18900" y="16595"/>
                      <a:pt x="14175" y="18085"/>
                      <a:pt x="14850" y="16595"/>
                    </a:cubicBezTo>
                    <a:cubicBezTo>
                      <a:pt x="14850" y="15850"/>
                      <a:pt x="14175" y="15850"/>
                      <a:pt x="14175" y="16595"/>
                    </a:cubicBezTo>
                    <a:cubicBezTo>
                      <a:pt x="14850" y="17340"/>
                      <a:pt x="14850" y="18085"/>
                      <a:pt x="15525" y="18830"/>
                    </a:cubicBezTo>
                    <a:cubicBezTo>
                      <a:pt x="15525" y="20319"/>
                      <a:pt x="12825" y="19574"/>
                      <a:pt x="12150" y="19574"/>
                    </a:cubicBezTo>
                    <a:cubicBezTo>
                      <a:pt x="11475" y="18830"/>
                      <a:pt x="14850" y="21064"/>
                      <a:pt x="12150" y="1957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8" name="Freeform 575"/>
              <p:cNvSpPr/>
              <p:nvPr/>
            </p:nvSpPr>
            <p:spPr>
              <a:xfrm>
                <a:off x="3800498" y="1199458"/>
                <a:ext cx="271392" cy="2450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36" h="21025" extrusionOk="0">
                    <a:moveTo>
                      <a:pt x="4971" y="21025"/>
                    </a:moveTo>
                    <a:cubicBezTo>
                      <a:pt x="3428" y="20043"/>
                      <a:pt x="1885" y="20043"/>
                      <a:pt x="1885" y="18080"/>
                    </a:cubicBezTo>
                    <a:cubicBezTo>
                      <a:pt x="1885" y="15134"/>
                      <a:pt x="-429" y="13170"/>
                      <a:pt x="342" y="10225"/>
                    </a:cubicBezTo>
                    <a:cubicBezTo>
                      <a:pt x="342" y="8261"/>
                      <a:pt x="-429" y="5316"/>
                      <a:pt x="342" y="3352"/>
                    </a:cubicBezTo>
                    <a:cubicBezTo>
                      <a:pt x="1114" y="3352"/>
                      <a:pt x="4200" y="4334"/>
                      <a:pt x="4200" y="3352"/>
                    </a:cubicBezTo>
                    <a:cubicBezTo>
                      <a:pt x="4200" y="2370"/>
                      <a:pt x="-429" y="2370"/>
                      <a:pt x="3428" y="407"/>
                    </a:cubicBezTo>
                    <a:cubicBezTo>
                      <a:pt x="6514" y="-575"/>
                      <a:pt x="8828" y="407"/>
                      <a:pt x="11914" y="1389"/>
                    </a:cubicBezTo>
                    <a:cubicBezTo>
                      <a:pt x="14228" y="1389"/>
                      <a:pt x="16542" y="1389"/>
                      <a:pt x="18857" y="2370"/>
                    </a:cubicBezTo>
                    <a:cubicBezTo>
                      <a:pt x="21171" y="3352"/>
                      <a:pt x="18857" y="5316"/>
                      <a:pt x="17314" y="7280"/>
                    </a:cubicBezTo>
                    <a:cubicBezTo>
                      <a:pt x="16542" y="9243"/>
                      <a:pt x="15771" y="11207"/>
                      <a:pt x="14228" y="12189"/>
                    </a:cubicBezTo>
                    <a:cubicBezTo>
                      <a:pt x="13457" y="14152"/>
                      <a:pt x="10371" y="12189"/>
                      <a:pt x="8828" y="12189"/>
                    </a:cubicBezTo>
                    <a:cubicBezTo>
                      <a:pt x="8828" y="12189"/>
                      <a:pt x="6514" y="12189"/>
                      <a:pt x="7285" y="13170"/>
                    </a:cubicBezTo>
                    <a:cubicBezTo>
                      <a:pt x="7285" y="14152"/>
                      <a:pt x="8828" y="14152"/>
                      <a:pt x="8057" y="16116"/>
                    </a:cubicBezTo>
                    <a:cubicBezTo>
                      <a:pt x="7285" y="16116"/>
                      <a:pt x="5742" y="21025"/>
                      <a:pt x="4971" y="21025"/>
                    </a:cubicBezTo>
                    <a:cubicBezTo>
                      <a:pt x="3428" y="20043"/>
                      <a:pt x="5742" y="21025"/>
                      <a:pt x="4971" y="2102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69" name="Freeform 576"/>
              <p:cNvSpPr/>
              <p:nvPr/>
            </p:nvSpPr>
            <p:spPr>
              <a:xfrm>
                <a:off x="2212501" y="1161776"/>
                <a:ext cx="555762" cy="3673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2" h="21124" extrusionOk="0">
                    <a:moveTo>
                      <a:pt x="20800" y="6545"/>
                    </a:moveTo>
                    <a:cubicBezTo>
                      <a:pt x="20000" y="5236"/>
                      <a:pt x="19200" y="3927"/>
                      <a:pt x="18000" y="2618"/>
                    </a:cubicBezTo>
                    <a:cubicBezTo>
                      <a:pt x="17600" y="2618"/>
                      <a:pt x="16800" y="1964"/>
                      <a:pt x="16400" y="1964"/>
                    </a:cubicBezTo>
                    <a:cubicBezTo>
                      <a:pt x="15200" y="1309"/>
                      <a:pt x="14800" y="1964"/>
                      <a:pt x="14000" y="2618"/>
                    </a:cubicBezTo>
                    <a:cubicBezTo>
                      <a:pt x="13600" y="2618"/>
                      <a:pt x="13200" y="1964"/>
                      <a:pt x="12800" y="1964"/>
                    </a:cubicBezTo>
                    <a:cubicBezTo>
                      <a:pt x="12400" y="1309"/>
                      <a:pt x="11600" y="1309"/>
                      <a:pt x="10800" y="655"/>
                    </a:cubicBezTo>
                    <a:cubicBezTo>
                      <a:pt x="10000" y="655"/>
                      <a:pt x="8800" y="0"/>
                      <a:pt x="8000" y="0"/>
                    </a:cubicBezTo>
                    <a:cubicBezTo>
                      <a:pt x="6800" y="0"/>
                      <a:pt x="5600" y="655"/>
                      <a:pt x="4400" y="655"/>
                    </a:cubicBezTo>
                    <a:cubicBezTo>
                      <a:pt x="3600" y="1309"/>
                      <a:pt x="2400" y="655"/>
                      <a:pt x="3200" y="1964"/>
                    </a:cubicBezTo>
                    <a:cubicBezTo>
                      <a:pt x="4000" y="4582"/>
                      <a:pt x="4000" y="5236"/>
                      <a:pt x="2800" y="7200"/>
                    </a:cubicBezTo>
                    <a:cubicBezTo>
                      <a:pt x="2000" y="8509"/>
                      <a:pt x="2800" y="9164"/>
                      <a:pt x="2800" y="9818"/>
                    </a:cubicBezTo>
                    <a:cubicBezTo>
                      <a:pt x="2400" y="10473"/>
                      <a:pt x="1600" y="10473"/>
                      <a:pt x="1600" y="11782"/>
                    </a:cubicBezTo>
                    <a:cubicBezTo>
                      <a:pt x="1200" y="13091"/>
                      <a:pt x="400" y="14400"/>
                      <a:pt x="0" y="15709"/>
                    </a:cubicBezTo>
                    <a:cubicBezTo>
                      <a:pt x="0" y="16364"/>
                      <a:pt x="2400" y="17018"/>
                      <a:pt x="2800" y="17018"/>
                    </a:cubicBezTo>
                    <a:cubicBezTo>
                      <a:pt x="4000" y="18327"/>
                      <a:pt x="4800" y="20945"/>
                      <a:pt x="6000" y="20945"/>
                    </a:cubicBezTo>
                    <a:cubicBezTo>
                      <a:pt x="6400" y="21600"/>
                      <a:pt x="7200" y="20291"/>
                      <a:pt x="7600" y="19636"/>
                    </a:cubicBezTo>
                    <a:cubicBezTo>
                      <a:pt x="8400" y="18982"/>
                      <a:pt x="9200" y="19636"/>
                      <a:pt x="10000" y="18982"/>
                    </a:cubicBezTo>
                    <a:cubicBezTo>
                      <a:pt x="10800" y="18982"/>
                      <a:pt x="10800" y="18327"/>
                      <a:pt x="11200" y="17018"/>
                    </a:cubicBezTo>
                    <a:cubicBezTo>
                      <a:pt x="11200" y="15709"/>
                      <a:pt x="11200" y="15055"/>
                      <a:pt x="12400" y="13745"/>
                    </a:cubicBezTo>
                    <a:cubicBezTo>
                      <a:pt x="13200" y="13091"/>
                      <a:pt x="13600" y="11782"/>
                      <a:pt x="14800" y="11127"/>
                    </a:cubicBezTo>
                    <a:cubicBezTo>
                      <a:pt x="16000" y="9818"/>
                      <a:pt x="17200" y="9164"/>
                      <a:pt x="18400" y="8509"/>
                    </a:cubicBezTo>
                    <a:cubicBezTo>
                      <a:pt x="18400" y="8509"/>
                      <a:pt x="21200" y="6545"/>
                      <a:pt x="20800" y="6545"/>
                    </a:cubicBezTo>
                    <a:cubicBezTo>
                      <a:pt x="20400" y="5891"/>
                      <a:pt x="21600" y="7200"/>
                      <a:pt x="20800" y="654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0" name="Freeform 577"/>
              <p:cNvSpPr/>
              <p:nvPr/>
            </p:nvSpPr>
            <p:spPr>
              <a:xfrm>
                <a:off x="3327519" y="1057215"/>
                <a:ext cx="54228" cy="46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476" h="21600" extrusionOk="0">
                    <a:moveTo>
                      <a:pt x="9887" y="21600"/>
                    </a:moveTo>
                    <a:cubicBezTo>
                      <a:pt x="6801" y="21600"/>
                      <a:pt x="630" y="21600"/>
                      <a:pt x="630" y="16200"/>
                    </a:cubicBezTo>
                    <a:cubicBezTo>
                      <a:pt x="-2456" y="10800"/>
                      <a:pt x="6801" y="0"/>
                      <a:pt x="6801" y="0"/>
                    </a:cubicBezTo>
                    <a:cubicBezTo>
                      <a:pt x="16058" y="0"/>
                      <a:pt x="19144" y="21600"/>
                      <a:pt x="9887" y="21600"/>
                    </a:cubicBezTo>
                    <a:cubicBezTo>
                      <a:pt x="630" y="16200"/>
                      <a:pt x="16058" y="21600"/>
                      <a:pt x="9887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1" name="Freeform 578"/>
              <p:cNvSpPr/>
              <p:nvPr/>
            </p:nvSpPr>
            <p:spPr>
              <a:xfrm>
                <a:off x="2666598" y="873823"/>
                <a:ext cx="626605" cy="2995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8" h="20131" extrusionOk="0">
                    <a:moveTo>
                      <a:pt x="18000" y="15502"/>
                    </a:moveTo>
                    <a:cubicBezTo>
                      <a:pt x="17640" y="15502"/>
                      <a:pt x="17640" y="14731"/>
                      <a:pt x="17280" y="14731"/>
                    </a:cubicBezTo>
                    <a:cubicBezTo>
                      <a:pt x="17280" y="14731"/>
                      <a:pt x="16560" y="15502"/>
                      <a:pt x="16560" y="16274"/>
                    </a:cubicBezTo>
                    <a:cubicBezTo>
                      <a:pt x="16200" y="16274"/>
                      <a:pt x="15840" y="16274"/>
                      <a:pt x="15480" y="15502"/>
                    </a:cubicBezTo>
                    <a:cubicBezTo>
                      <a:pt x="15120" y="15502"/>
                      <a:pt x="14760" y="15502"/>
                      <a:pt x="14400" y="16274"/>
                    </a:cubicBezTo>
                    <a:cubicBezTo>
                      <a:pt x="12600" y="17817"/>
                      <a:pt x="10800" y="18588"/>
                      <a:pt x="8640" y="19360"/>
                    </a:cubicBezTo>
                    <a:cubicBezTo>
                      <a:pt x="8280" y="19360"/>
                      <a:pt x="7200" y="20131"/>
                      <a:pt x="6840" y="20131"/>
                    </a:cubicBezTo>
                    <a:cubicBezTo>
                      <a:pt x="6120" y="19360"/>
                      <a:pt x="4680" y="18588"/>
                      <a:pt x="6120" y="17045"/>
                    </a:cubicBezTo>
                    <a:cubicBezTo>
                      <a:pt x="6840" y="17045"/>
                      <a:pt x="7920" y="15502"/>
                      <a:pt x="8640" y="15502"/>
                    </a:cubicBezTo>
                    <a:cubicBezTo>
                      <a:pt x="9360" y="15502"/>
                      <a:pt x="10080" y="15502"/>
                      <a:pt x="10440" y="15502"/>
                    </a:cubicBezTo>
                    <a:cubicBezTo>
                      <a:pt x="10440" y="15502"/>
                      <a:pt x="11520" y="13960"/>
                      <a:pt x="11160" y="13960"/>
                    </a:cubicBezTo>
                    <a:cubicBezTo>
                      <a:pt x="10800" y="13188"/>
                      <a:pt x="9000" y="13960"/>
                      <a:pt x="8640" y="13960"/>
                    </a:cubicBezTo>
                    <a:cubicBezTo>
                      <a:pt x="7920" y="14731"/>
                      <a:pt x="7560" y="14731"/>
                      <a:pt x="6840" y="14731"/>
                    </a:cubicBezTo>
                    <a:cubicBezTo>
                      <a:pt x="6120" y="14731"/>
                      <a:pt x="6840" y="13960"/>
                      <a:pt x="6840" y="13188"/>
                    </a:cubicBezTo>
                    <a:cubicBezTo>
                      <a:pt x="6840" y="10874"/>
                      <a:pt x="4680" y="14731"/>
                      <a:pt x="4320" y="14731"/>
                    </a:cubicBezTo>
                    <a:cubicBezTo>
                      <a:pt x="4320" y="14731"/>
                      <a:pt x="3960" y="15502"/>
                      <a:pt x="3960" y="15502"/>
                    </a:cubicBezTo>
                    <a:cubicBezTo>
                      <a:pt x="3240" y="13960"/>
                      <a:pt x="3240" y="15502"/>
                      <a:pt x="3240" y="16274"/>
                    </a:cubicBezTo>
                    <a:cubicBezTo>
                      <a:pt x="3240" y="16274"/>
                      <a:pt x="2160" y="14731"/>
                      <a:pt x="1800" y="14731"/>
                    </a:cubicBezTo>
                    <a:cubicBezTo>
                      <a:pt x="1440" y="14731"/>
                      <a:pt x="0" y="15502"/>
                      <a:pt x="0" y="13960"/>
                    </a:cubicBezTo>
                    <a:cubicBezTo>
                      <a:pt x="0" y="12417"/>
                      <a:pt x="720" y="13188"/>
                      <a:pt x="1440" y="12417"/>
                    </a:cubicBezTo>
                    <a:cubicBezTo>
                      <a:pt x="2160" y="12417"/>
                      <a:pt x="2880" y="12417"/>
                      <a:pt x="3240" y="11645"/>
                    </a:cubicBezTo>
                    <a:cubicBezTo>
                      <a:pt x="3240" y="11645"/>
                      <a:pt x="4320" y="10874"/>
                      <a:pt x="3960" y="10874"/>
                    </a:cubicBezTo>
                    <a:cubicBezTo>
                      <a:pt x="3240" y="10102"/>
                      <a:pt x="2160" y="10874"/>
                      <a:pt x="1800" y="10874"/>
                    </a:cubicBezTo>
                    <a:cubicBezTo>
                      <a:pt x="720" y="10874"/>
                      <a:pt x="0" y="9331"/>
                      <a:pt x="1440" y="9331"/>
                    </a:cubicBezTo>
                    <a:cubicBezTo>
                      <a:pt x="2160" y="9331"/>
                      <a:pt x="3600" y="8560"/>
                      <a:pt x="4320" y="8560"/>
                    </a:cubicBezTo>
                    <a:cubicBezTo>
                      <a:pt x="3960" y="8560"/>
                      <a:pt x="1440" y="9331"/>
                      <a:pt x="1440" y="7788"/>
                    </a:cubicBezTo>
                    <a:cubicBezTo>
                      <a:pt x="1080" y="6245"/>
                      <a:pt x="4320" y="7017"/>
                      <a:pt x="4680" y="6245"/>
                    </a:cubicBezTo>
                    <a:cubicBezTo>
                      <a:pt x="4680" y="6245"/>
                      <a:pt x="3240" y="5474"/>
                      <a:pt x="3240" y="4702"/>
                    </a:cubicBezTo>
                    <a:cubicBezTo>
                      <a:pt x="2880" y="3931"/>
                      <a:pt x="5040" y="3160"/>
                      <a:pt x="5040" y="3160"/>
                    </a:cubicBezTo>
                    <a:cubicBezTo>
                      <a:pt x="6120" y="3160"/>
                      <a:pt x="5400" y="6245"/>
                      <a:pt x="6120" y="6245"/>
                    </a:cubicBezTo>
                    <a:cubicBezTo>
                      <a:pt x="7200" y="6245"/>
                      <a:pt x="7920" y="6245"/>
                      <a:pt x="9000" y="7017"/>
                    </a:cubicBezTo>
                    <a:cubicBezTo>
                      <a:pt x="9360" y="7788"/>
                      <a:pt x="10080" y="8560"/>
                      <a:pt x="10440" y="9331"/>
                    </a:cubicBezTo>
                    <a:cubicBezTo>
                      <a:pt x="11160" y="10874"/>
                      <a:pt x="10800" y="11645"/>
                      <a:pt x="11520" y="11645"/>
                    </a:cubicBezTo>
                    <a:cubicBezTo>
                      <a:pt x="12600" y="11645"/>
                      <a:pt x="13320" y="11645"/>
                      <a:pt x="14040" y="10874"/>
                    </a:cubicBezTo>
                    <a:cubicBezTo>
                      <a:pt x="15480" y="10102"/>
                      <a:pt x="13320" y="9331"/>
                      <a:pt x="13320" y="8560"/>
                    </a:cubicBezTo>
                    <a:cubicBezTo>
                      <a:pt x="13320" y="8560"/>
                      <a:pt x="16200" y="7788"/>
                      <a:pt x="13680" y="5474"/>
                    </a:cubicBezTo>
                    <a:cubicBezTo>
                      <a:pt x="13320" y="5474"/>
                      <a:pt x="12600" y="5474"/>
                      <a:pt x="12960" y="4702"/>
                    </a:cubicBezTo>
                    <a:cubicBezTo>
                      <a:pt x="13320" y="3931"/>
                      <a:pt x="13680" y="3160"/>
                      <a:pt x="13680" y="2388"/>
                    </a:cubicBezTo>
                    <a:cubicBezTo>
                      <a:pt x="14040" y="1617"/>
                      <a:pt x="15480" y="-1469"/>
                      <a:pt x="15480" y="845"/>
                    </a:cubicBezTo>
                    <a:cubicBezTo>
                      <a:pt x="15480" y="1617"/>
                      <a:pt x="15840" y="2388"/>
                      <a:pt x="15840" y="3931"/>
                    </a:cubicBezTo>
                    <a:cubicBezTo>
                      <a:pt x="16200" y="3931"/>
                      <a:pt x="16200" y="4702"/>
                      <a:pt x="16200" y="5474"/>
                    </a:cubicBezTo>
                    <a:cubicBezTo>
                      <a:pt x="16560" y="6245"/>
                      <a:pt x="15840" y="5474"/>
                      <a:pt x="15840" y="6245"/>
                    </a:cubicBezTo>
                    <a:cubicBezTo>
                      <a:pt x="15840" y="7788"/>
                      <a:pt x="16920" y="6245"/>
                      <a:pt x="16920" y="7017"/>
                    </a:cubicBezTo>
                    <a:cubicBezTo>
                      <a:pt x="16920" y="8560"/>
                      <a:pt x="18000" y="9331"/>
                      <a:pt x="18360" y="9331"/>
                    </a:cubicBezTo>
                    <a:cubicBezTo>
                      <a:pt x="19080" y="9331"/>
                      <a:pt x="19080" y="10102"/>
                      <a:pt x="19080" y="8560"/>
                    </a:cubicBezTo>
                    <a:cubicBezTo>
                      <a:pt x="19080" y="7017"/>
                      <a:pt x="19800" y="7017"/>
                      <a:pt x="20520" y="7788"/>
                    </a:cubicBezTo>
                    <a:cubicBezTo>
                      <a:pt x="20880" y="7788"/>
                      <a:pt x="21600" y="9331"/>
                      <a:pt x="21240" y="10102"/>
                    </a:cubicBezTo>
                    <a:cubicBezTo>
                      <a:pt x="21240" y="10874"/>
                      <a:pt x="20880" y="13188"/>
                      <a:pt x="20880" y="13960"/>
                    </a:cubicBezTo>
                    <a:cubicBezTo>
                      <a:pt x="20520" y="14731"/>
                      <a:pt x="18360" y="15502"/>
                      <a:pt x="18000" y="15502"/>
                    </a:cubicBezTo>
                    <a:cubicBezTo>
                      <a:pt x="17280" y="14731"/>
                      <a:pt x="18360" y="15502"/>
                      <a:pt x="18000" y="1550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2" name="Freeform 579"/>
              <p:cNvSpPr/>
              <p:nvPr/>
            </p:nvSpPr>
            <p:spPr>
              <a:xfrm>
                <a:off x="2558478" y="985913"/>
                <a:ext cx="99582" cy="619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94" h="17277" extrusionOk="0">
                    <a:moveTo>
                      <a:pt x="19440" y="1372"/>
                    </a:moveTo>
                    <a:cubicBezTo>
                      <a:pt x="17280" y="1372"/>
                      <a:pt x="0" y="13715"/>
                      <a:pt x="0" y="13715"/>
                    </a:cubicBezTo>
                    <a:cubicBezTo>
                      <a:pt x="4320" y="16800"/>
                      <a:pt x="10800" y="19886"/>
                      <a:pt x="12960" y="13715"/>
                    </a:cubicBezTo>
                    <a:cubicBezTo>
                      <a:pt x="15120" y="10629"/>
                      <a:pt x="19440" y="-1714"/>
                      <a:pt x="19440" y="1372"/>
                    </a:cubicBezTo>
                    <a:cubicBezTo>
                      <a:pt x="15120" y="1372"/>
                      <a:pt x="21600" y="-1714"/>
                      <a:pt x="19440" y="137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3" name="Freeform 580"/>
              <p:cNvSpPr/>
              <p:nvPr/>
            </p:nvSpPr>
            <p:spPr>
              <a:xfrm>
                <a:off x="2371074" y="809373"/>
                <a:ext cx="380856" cy="1936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35" h="21600" extrusionOk="0">
                    <a:moveTo>
                      <a:pt x="17514" y="15247"/>
                    </a:moveTo>
                    <a:cubicBezTo>
                      <a:pt x="16930" y="16518"/>
                      <a:pt x="15762" y="16518"/>
                      <a:pt x="15762" y="16518"/>
                    </a:cubicBezTo>
                    <a:cubicBezTo>
                      <a:pt x="14011" y="16518"/>
                      <a:pt x="14595" y="13976"/>
                      <a:pt x="15178" y="12706"/>
                    </a:cubicBezTo>
                    <a:cubicBezTo>
                      <a:pt x="15762" y="10165"/>
                      <a:pt x="14011" y="8894"/>
                      <a:pt x="13427" y="10165"/>
                    </a:cubicBezTo>
                    <a:cubicBezTo>
                      <a:pt x="13427" y="11435"/>
                      <a:pt x="13427" y="12706"/>
                      <a:pt x="12843" y="12706"/>
                    </a:cubicBezTo>
                    <a:cubicBezTo>
                      <a:pt x="12843" y="12706"/>
                      <a:pt x="12259" y="12706"/>
                      <a:pt x="12259" y="11435"/>
                    </a:cubicBezTo>
                    <a:cubicBezTo>
                      <a:pt x="11676" y="12706"/>
                      <a:pt x="12259" y="15247"/>
                      <a:pt x="11676" y="16518"/>
                    </a:cubicBezTo>
                    <a:cubicBezTo>
                      <a:pt x="11092" y="19059"/>
                      <a:pt x="10508" y="16518"/>
                      <a:pt x="9924" y="17788"/>
                    </a:cubicBezTo>
                    <a:cubicBezTo>
                      <a:pt x="9341" y="17788"/>
                      <a:pt x="9924" y="20329"/>
                      <a:pt x="9341" y="20329"/>
                    </a:cubicBezTo>
                    <a:cubicBezTo>
                      <a:pt x="9341" y="21600"/>
                      <a:pt x="7589" y="21600"/>
                      <a:pt x="7005" y="21600"/>
                    </a:cubicBezTo>
                    <a:cubicBezTo>
                      <a:pt x="6422" y="20329"/>
                      <a:pt x="6422" y="17788"/>
                      <a:pt x="5838" y="19059"/>
                    </a:cubicBezTo>
                    <a:cubicBezTo>
                      <a:pt x="4670" y="20329"/>
                      <a:pt x="4086" y="20329"/>
                      <a:pt x="2919" y="20329"/>
                    </a:cubicBezTo>
                    <a:cubicBezTo>
                      <a:pt x="2335" y="20329"/>
                      <a:pt x="1168" y="21600"/>
                      <a:pt x="584" y="21600"/>
                    </a:cubicBezTo>
                    <a:cubicBezTo>
                      <a:pt x="0" y="21600"/>
                      <a:pt x="1751" y="17788"/>
                      <a:pt x="1168" y="16518"/>
                    </a:cubicBezTo>
                    <a:cubicBezTo>
                      <a:pt x="1168" y="16518"/>
                      <a:pt x="584" y="17788"/>
                      <a:pt x="0" y="17788"/>
                    </a:cubicBezTo>
                    <a:cubicBezTo>
                      <a:pt x="0" y="16518"/>
                      <a:pt x="2919" y="15247"/>
                      <a:pt x="3503" y="15247"/>
                    </a:cubicBezTo>
                    <a:cubicBezTo>
                      <a:pt x="4670" y="15247"/>
                      <a:pt x="4670" y="13976"/>
                      <a:pt x="5254" y="12706"/>
                    </a:cubicBezTo>
                    <a:cubicBezTo>
                      <a:pt x="6422" y="10165"/>
                      <a:pt x="7005" y="10165"/>
                      <a:pt x="7589" y="8894"/>
                    </a:cubicBezTo>
                    <a:cubicBezTo>
                      <a:pt x="8757" y="6353"/>
                      <a:pt x="9341" y="3812"/>
                      <a:pt x="10508" y="3812"/>
                    </a:cubicBezTo>
                    <a:cubicBezTo>
                      <a:pt x="11676" y="2541"/>
                      <a:pt x="12843" y="2541"/>
                      <a:pt x="14011" y="3812"/>
                    </a:cubicBezTo>
                    <a:cubicBezTo>
                      <a:pt x="15178" y="3812"/>
                      <a:pt x="16930" y="5082"/>
                      <a:pt x="17514" y="3812"/>
                    </a:cubicBezTo>
                    <a:cubicBezTo>
                      <a:pt x="18097" y="2541"/>
                      <a:pt x="17514" y="0"/>
                      <a:pt x="18681" y="0"/>
                    </a:cubicBezTo>
                    <a:cubicBezTo>
                      <a:pt x="18681" y="0"/>
                      <a:pt x="21016" y="1271"/>
                      <a:pt x="21016" y="2541"/>
                    </a:cubicBezTo>
                    <a:cubicBezTo>
                      <a:pt x="21600" y="2541"/>
                      <a:pt x="19849" y="3812"/>
                      <a:pt x="19849" y="5082"/>
                    </a:cubicBezTo>
                    <a:cubicBezTo>
                      <a:pt x="19849" y="6353"/>
                      <a:pt x="21600" y="7624"/>
                      <a:pt x="19849" y="8894"/>
                    </a:cubicBezTo>
                    <a:cubicBezTo>
                      <a:pt x="19265" y="10165"/>
                      <a:pt x="21016" y="11435"/>
                      <a:pt x="20432" y="11435"/>
                    </a:cubicBezTo>
                    <a:cubicBezTo>
                      <a:pt x="19265" y="12706"/>
                      <a:pt x="18681" y="12706"/>
                      <a:pt x="18097" y="12706"/>
                    </a:cubicBezTo>
                    <a:cubicBezTo>
                      <a:pt x="18097" y="13976"/>
                      <a:pt x="18097" y="13976"/>
                      <a:pt x="17514" y="15247"/>
                    </a:cubicBezTo>
                    <a:cubicBezTo>
                      <a:pt x="16930" y="16518"/>
                      <a:pt x="18097" y="13976"/>
                      <a:pt x="17514" y="1524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4" name="Freeform 581"/>
              <p:cNvSpPr/>
              <p:nvPr/>
            </p:nvSpPr>
            <p:spPr>
              <a:xfrm>
                <a:off x="2812643" y="886819"/>
                <a:ext cx="49096" cy="23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793" h="21600" extrusionOk="0">
                    <a:moveTo>
                      <a:pt x="11013" y="21600"/>
                    </a:moveTo>
                    <a:cubicBezTo>
                      <a:pt x="5613" y="21600"/>
                      <a:pt x="-5187" y="10800"/>
                      <a:pt x="2913" y="0"/>
                    </a:cubicBezTo>
                    <a:cubicBezTo>
                      <a:pt x="8313" y="0"/>
                      <a:pt x="16413" y="21600"/>
                      <a:pt x="11013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5" name="Freeform 582"/>
              <p:cNvSpPr/>
              <p:nvPr/>
            </p:nvSpPr>
            <p:spPr>
              <a:xfrm>
                <a:off x="2881784" y="728049"/>
                <a:ext cx="192357" cy="1060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95" h="20400" extrusionOk="0">
                    <a:moveTo>
                      <a:pt x="5560" y="19440"/>
                    </a:moveTo>
                    <a:cubicBezTo>
                      <a:pt x="4531" y="19440"/>
                      <a:pt x="-1640" y="12960"/>
                      <a:pt x="417" y="8640"/>
                    </a:cubicBezTo>
                    <a:cubicBezTo>
                      <a:pt x="2474" y="4320"/>
                      <a:pt x="5560" y="4320"/>
                      <a:pt x="7617" y="4320"/>
                    </a:cubicBezTo>
                    <a:cubicBezTo>
                      <a:pt x="10703" y="2160"/>
                      <a:pt x="13789" y="0"/>
                      <a:pt x="15846" y="0"/>
                    </a:cubicBezTo>
                    <a:cubicBezTo>
                      <a:pt x="16874" y="0"/>
                      <a:pt x="19960" y="2160"/>
                      <a:pt x="17903" y="4320"/>
                    </a:cubicBezTo>
                    <a:cubicBezTo>
                      <a:pt x="16874" y="6480"/>
                      <a:pt x="13789" y="4320"/>
                      <a:pt x="12760" y="8640"/>
                    </a:cubicBezTo>
                    <a:cubicBezTo>
                      <a:pt x="12760" y="8640"/>
                      <a:pt x="17903" y="12960"/>
                      <a:pt x="13789" y="15120"/>
                    </a:cubicBezTo>
                    <a:cubicBezTo>
                      <a:pt x="11731" y="17280"/>
                      <a:pt x="8646" y="21600"/>
                      <a:pt x="5560" y="19440"/>
                    </a:cubicBezTo>
                    <a:cubicBezTo>
                      <a:pt x="3503" y="19440"/>
                      <a:pt x="7617" y="21600"/>
                      <a:pt x="5560" y="194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6" name="Freeform 583"/>
              <p:cNvSpPr/>
              <p:nvPr/>
            </p:nvSpPr>
            <p:spPr>
              <a:xfrm>
                <a:off x="2791019" y="751282"/>
                <a:ext cx="50603" cy="46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186" h="21600" extrusionOk="0">
                    <a:moveTo>
                      <a:pt x="11013" y="21600"/>
                    </a:moveTo>
                    <a:cubicBezTo>
                      <a:pt x="5613" y="21600"/>
                      <a:pt x="-5187" y="0"/>
                      <a:pt x="2913" y="0"/>
                    </a:cubicBezTo>
                    <a:cubicBezTo>
                      <a:pt x="11013" y="0"/>
                      <a:pt x="16413" y="16200"/>
                      <a:pt x="11013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7" name="Freeform 584"/>
              <p:cNvSpPr/>
              <p:nvPr/>
            </p:nvSpPr>
            <p:spPr>
              <a:xfrm>
                <a:off x="2894008" y="653782"/>
                <a:ext cx="190441" cy="67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09" h="18011" extrusionOk="0">
                    <a:moveTo>
                      <a:pt x="297" y="13554"/>
                    </a:moveTo>
                    <a:cubicBezTo>
                      <a:pt x="-732" y="13554"/>
                      <a:pt x="2354" y="10468"/>
                      <a:pt x="3382" y="10468"/>
                    </a:cubicBezTo>
                    <a:cubicBezTo>
                      <a:pt x="5439" y="7382"/>
                      <a:pt x="6468" y="4296"/>
                      <a:pt x="8525" y="1211"/>
                    </a:cubicBezTo>
                    <a:cubicBezTo>
                      <a:pt x="11611" y="-1875"/>
                      <a:pt x="14697" y="1211"/>
                      <a:pt x="17782" y="7382"/>
                    </a:cubicBezTo>
                    <a:cubicBezTo>
                      <a:pt x="20868" y="16639"/>
                      <a:pt x="11611" y="16639"/>
                      <a:pt x="10582" y="16639"/>
                    </a:cubicBezTo>
                    <a:cubicBezTo>
                      <a:pt x="8525" y="16639"/>
                      <a:pt x="7497" y="19725"/>
                      <a:pt x="5439" y="16639"/>
                    </a:cubicBezTo>
                    <a:cubicBezTo>
                      <a:pt x="3382" y="13554"/>
                      <a:pt x="1325" y="16639"/>
                      <a:pt x="297" y="13554"/>
                    </a:cubicBezTo>
                    <a:cubicBezTo>
                      <a:pt x="-732" y="10468"/>
                      <a:pt x="1325" y="16639"/>
                      <a:pt x="297" y="1355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8" name="Freeform 585"/>
              <p:cNvSpPr/>
              <p:nvPr/>
            </p:nvSpPr>
            <p:spPr>
              <a:xfrm>
                <a:off x="3434630" y="898233"/>
                <a:ext cx="284302" cy="205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0" h="20463" extrusionOk="0">
                    <a:moveTo>
                      <a:pt x="16416" y="20463"/>
                    </a:moveTo>
                    <a:cubicBezTo>
                      <a:pt x="14874" y="20463"/>
                      <a:pt x="12559" y="20463"/>
                      <a:pt x="11016" y="20463"/>
                    </a:cubicBezTo>
                    <a:cubicBezTo>
                      <a:pt x="8702" y="20463"/>
                      <a:pt x="11016" y="19326"/>
                      <a:pt x="11016" y="18189"/>
                    </a:cubicBezTo>
                    <a:cubicBezTo>
                      <a:pt x="11788" y="17052"/>
                      <a:pt x="7931" y="17052"/>
                      <a:pt x="8702" y="15916"/>
                    </a:cubicBezTo>
                    <a:cubicBezTo>
                      <a:pt x="9474" y="14779"/>
                      <a:pt x="11016" y="13642"/>
                      <a:pt x="12559" y="13642"/>
                    </a:cubicBezTo>
                    <a:cubicBezTo>
                      <a:pt x="13331" y="12505"/>
                      <a:pt x="12559" y="12505"/>
                      <a:pt x="11788" y="12505"/>
                    </a:cubicBezTo>
                    <a:cubicBezTo>
                      <a:pt x="10245" y="11368"/>
                      <a:pt x="8702" y="12505"/>
                      <a:pt x="6388" y="13642"/>
                    </a:cubicBezTo>
                    <a:cubicBezTo>
                      <a:pt x="4845" y="13642"/>
                      <a:pt x="3302" y="13642"/>
                      <a:pt x="988" y="13642"/>
                    </a:cubicBezTo>
                    <a:cubicBezTo>
                      <a:pt x="988" y="14779"/>
                      <a:pt x="-555" y="14779"/>
                      <a:pt x="216" y="12505"/>
                    </a:cubicBezTo>
                    <a:cubicBezTo>
                      <a:pt x="1759" y="10231"/>
                      <a:pt x="3302" y="11368"/>
                      <a:pt x="4845" y="10231"/>
                    </a:cubicBezTo>
                    <a:cubicBezTo>
                      <a:pt x="7931" y="9095"/>
                      <a:pt x="2531" y="9095"/>
                      <a:pt x="2531" y="7958"/>
                    </a:cubicBezTo>
                    <a:cubicBezTo>
                      <a:pt x="1759" y="7958"/>
                      <a:pt x="4845" y="5684"/>
                      <a:pt x="4845" y="5684"/>
                    </a:cubicBezTo>
                    <a:cubicBezTo>
                      <a:pt x="4845" y="5684"/>
                      <a:pt x="2531" y="5684"/>
                      <a:pt x="1759" y="5684"/>
                    </a:cubicBezTo>
                    <a:cubicBezTo>
                      <a:pt x="1759" y="4547"/>
                      <a:pt x="4074" y="3410"/>
                      <a:pt x="4845" y="3410"/>
                    </a:cubicBezTo>
                    <a:cubicBezTo>
                      <a:pt x="6388" y="3410"/>
                      <a:pt x="7931" y="6821"/>
                      <a:pt x="9474" y="7958"/>
                    </a:cubicBezTo>
                    <a:cubicBezTo>
                      <a:pt x="10245" y="7958"/>
                      <a:pt x="11016" y="10231"/>
                      <a:pt x="11788" y="9095"/>
                    </a:cubicBezTo>
                    <a:cubicBezTo>
                      <a:pt x="14102" y="6821"/>
                      <a:pt x="9474" y="6821"/>
                      <a:pt x="9474" y="6821"/>
                    </a:cubicBezTo>
                    <a:cubicBezTo>
                      <a:pt x="10245" y="6821"/>
                      <a:pt x="13331" y="5684"/>
                      <a:pt x="10245" y="4547"/>
                    </a:cubicBezTo>
                    <a:cubicBezTo>
                      <a:pt x="9474" y="4547"/>
                      <a:pt x="8702" y="4547"/>
                      <a:pt x="7931" y="3410"/>
                    </a:cubicBezTo>
                    <a:cubicBezTo>
                      <a:pt x="6388" y="2274"/>
                      <a:pt x="7931" y="2274"/>
                      <a:pt x="7931" y="1137"/>
                    </a:cubicBezTo>
                    <a:cubicBezTo>
                      <a:pt x="7159" y="1137"/>
                      <a:pt x="4845" y="2274"/>
                      <a:pt x="4845" y="2274"/>
                    </a:cubicBezTo>
                    <a:cubicBezTo>
                      <a:pt x="4074" y="1137"/>
                      <a:pt x="9474" y="0"/>
                      <a:pt x="9474" y="0"/>
                    </a:cubicBezTo>
                    <a:cubicBezTo>
                      <a:pt x="9474" y="0"/>
                      <a:pt x="8702" y="1137"/>
                      <a:pt x="8702" y="1137"/>
                    </a:cubicBezTo>
                    <a:cubicBezTo>
                      <a:pt x="7931" y="2274"/>
                      <a:pt x="10245" y="2274"/>
                      <a:pt x="11016" y="2274"/>
                    </a:cubicBezTo>
                    <a:cubicBezTo>
                      <a:pt x="13331" y="3410"/>
                      <a:pt x="14102" y="3410"/>
                      <a:pt x="15645" y="1137"/>
                    </a:cubicBezTo>
                    <a:cubicBezTo>
                      <a:pt x="17959" y="-1137"/>
                      <a:pt x="20274" y="5684"/>
                      <a:pt x="19502" y="7958"/>
                    </a:cubicBezTo>
                    <a:cubicBezTo>
                      <a:pt x="19502" y="10231"/>
                      <a:pt x="19502" y="11368"/>
                      <a:pt x="20274" y="12505"/>
                    </a:cubicBezTo>
                    <a:cubicBezTo>
                      <a:pt x="21045" y="14779"/>
                      <a:pt x="21045" y="15916"/>
                      <a:pt x="19502" y="14779"/>
                    </a:cubicBezTo>
                    <a:cubicBezTo>
                      <a:pt x="17959" y="12505"/>
                      <a:pt x="18731" y="17052"/>
                      <a:pt x="19502" y="18189"/>
                    </a:cubicBezTo>
                    <a:cubicBezTo>
                      <a:pt x="20274" y="19326"/>
                      <a:pt x="17188" y="20463"/>
                      <a:pt x="16416" y="2046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79" name="Freeform 586"/>
              <p:cNvSpPr/>
              <p:nvPr/>
            </p:nvSpPr>
            <p:spPr>
              <a:xfrm>
                <a:off x="3403378" y="991383"/>
                <a:ext cx="68882" cy="30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878" h="21600" extrusionOk="0">
                    <a:moveTo>
                      <a:pt x="376" y="21600"/>
                    </a:moveTo>
                    <a:cubicBezTo>
                      <a:pt x="7576" y="14400"/>
                      <a:pt x="19576" y="0"/>
                      <a:pt x="14776" y="0"/>
                    </a:cubicBezTo>
                    <a:cubicBezTo>
                      <a:pt x="7576" y="0"/>
                      <a:pt x="-2024" y="21600"/>
                      <a:pt x="376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0" name="Freeform 587"/>
              <p:cNvSpPr/>
              <p:nvPr/>
            </p:nvSpPr>
            <p:spPr>
              <a:xfrm>
                <a:off x="3382077" y="979766"/>
                <a:ext cx="61587" cy="23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380" h="21600" extrusionOk="0">
                    <a:moveTo>
                      <a:pt x="426" y="21600"/>
                    </a:moveTo>
                    <a:cubicBezTo>
                      <a:pt x="-2274" y="21600"/>
                      <a:pt x="8526" y="0"/>
                      <a:pt x="13926" y="0"/>
                    </a:cubicBezTo>
                    <a:cubicBezTo>
                      <a:pt x="19326" y="0"/>
                      <a:pt x="8526" y="21600"/>
                      <a:pt x="426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1" name="Freeform 588"/>
              <p:cNvSpPr/>
              <p:nvPr/>
            </p:nvSpPr>
            <p:spPr>
              <a:xfrm>
                <a:off x="3348489" y="953362"/>
                <a:ext cx="89354" cy="342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51" h="12724" extrusionOk="0">
                    <a:moveTo>
                      <a:pt x="571" y="9817"/>
                    </a:moveTo>
                    <a:cubicBezTo>
                      <a:pt x="-3749" y="5497"/>
                      <a:pt x="17851" y="-3143"/>
                      <a:pt x="17851" y="1177"/>
                    </a:cubicBezTo>
                    <a:cubicBezTo>
                      <a:pt x="17851" y="5497"/>
                      <a:pt x="9211" y="18457"/>
                      <a:pt x="571" y="981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2" name="Freeform 589"/>
              <p:cNvSpPr/>
              <p:nvPr/>
            </p:nvSpPr>
            <p:spPr>
              <a:xfrm>
                <a:off x="3340537" y="905248"/>
                <a:ext cx="75684" cy="512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069" extrusionOk="0">
                    <a:moveTo>
                      <a:pt x="3086" y="19069"/>
                    </a:moveTo>
                    <a:cubicBezTo>
                      <a:pt x="0" y="14749"/>
                      <a:pt x="0" y="6109"/>
                      <a:pt x="0" y="1789"/>
                    </a:cubicBezTo>
                    <a:cubicBezTo>
                      <a:pt x="3086" y="-2531"/>
                      <a:pt x="9257" y="1789"/>
                      <a:pt x="12343" y="6109"/>
                    </a:cubicBezTo>
                    <a:cubicBezTo>
                      <a:pt x="12343" y="6109"/>
                      <a:pt x="21600" y="10429"/>
                      <a:pt x="21600" y="14749"/>
                    </a:cubicBezTo>
                    <a:cubicBezTo>
                      <a:pt x="21600" y="14749"/>
                      <a:pt x="6171" y="19069"/>
                      <a:pt x="3086" y="19069"/>
                    </a:cubicBezTo>
                    <a:cubicBezTo>
                      <a:pt x="0" y="14749"/>
                      <a:pt x="12343" y="19069"/>
                      <a:pt x="3086" y="1906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3" name="Freeform 590"/>
              <p:cNvSpPr/>
              <p:nvPr/>
            </p:nvSpPr>
            <p:spPr>
              <a:xfrm>
                <a:off x="3258889" y="773216"/>
                <a:ext cx="75229" cy="80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882" h="17173" extrusionOk="0">
                    <a:moveTo>
                      <a:pt x="10485" y="16987"/>
                    </a:moveTo>
                    <a:cubicBezTo>
                      <a:pt x="6885" y="19387"/>
                      <a:pt x="-3915" y="-2213"/>
                      <a:pt x="1485" y="187"/>
                    </a:cubicBezTo>
                    <a:cubicBezTo>
                      <a:pt x="6885" y="4987"/>
                      <a:pt x="17685" y="16987"/>
                      <a:pt x="10485" y="1698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4" name="Freeform 591"/>
              <p:cNvSpPr/>
              <p:nvPr/>
            </p:nvSpPr>
            <p:spPr>
              <a:xfrm>
                <a:off x="3452145" y="759647"/>
                <a:ext cx="70623" cy="196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79" h="12198" extrusionOk="0">
                    <a:moveTo>
                      <a:pt x="1504" y="2016"/>
                    </a:moveTo>
                    <a:cubicBezTo>
                      <a:pt x="8704" y="-5184"/>
                      <a:pt x="18304" y="9216"/>
                      <a:pt x="15904" y="9216"/>
                    </a:cubicBezTo>
                    <a:cubicBezTo>
                      <a:pt x="3904" y="16416"/>
                      <a:pt x="-3296" y="9216"/>
                      <a:pt x="1504" y="201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5" name="Freeform 592"/>
              <p:cNvSpPr/>
              <p:nvPr/>
            </p:nvSpPr>
            <p:spPr>
              <a:xfrm>
                <a:off x="3281434" y="575956"/>
                <a:ext cx="342598" cy="1953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56" h="19461" extrusionOk="0">
                    <a:moveTo>
                      <a:pt x="15442" y="18660"/>
                    </a:moveTo>
                    <a:cubicBezTo>
                      <a:pt x="14842" y="18660"/>
                      <a:pt x="14842" y="17523"/>
                      <a:pt x="14842" y="16387"/>
                    </a:cubicBezTo>
                    <a:cubicBezTo>
                      <a:pt x="14242" y="15250"/>
                      <a:pt x="12442" y="14113"/>
                      <a:pt x="11842" y="14113"/>
                    </a:cubicBezTo>
                    <a:cubicBezTo>
                      <a:pt x="11242" y="14113"/>
                      <a:pt x="7042" y="16387"/>
                      <a:pt x="7042" y="15250"/>
                    </a:cubicBezTo>
                    <a:cubicBezTo>
                      <a:pt x="7042" y="15250"/>
                      <a:pt x="9442" y="12976"/>
                      <a:pt x="9442" y="12976"/>
                    </a:cubicBezTo>
                    <a:cubicBezTo>
                      <a:pt x="7642" y="11839"/>
                      <a:pt x="5242" y="15250"/>
                      <a:pt x="3442" y="12976"/>
                    </a:cubicBezTo>
                    <a:cubicBezTo>
                      <a:pt x="-158" y="9566"/>
                      <a:pt x="6442" y="10702"/>
                      <a:pt x="6442" y="10702"/>
                    </a:cubicBezTo>
                    <a:cubicBezTo>
                      <a:pt x="6442" y="10702"/>
                      <a:pt x="5842" y="9566"/>
                      <a:pt x="5842" y="9566"/>
                    </a:cubicBezTo>
                    <a:cubicBezTo>
                      <a:pt x="5842" y="9566"/>
                      <a:pt x="6442" y="8429"/>
                      <a:pt x="6442" y="8429"/>
                    </a:cubicBezTo>
                    <a:cubicBezTo>
                      <a:pt x="7042" y="7292"/>
                      <a:pt x="5242" y="8429"/>
                      <a:pt x="5242" y="8429"/>
                    </a:cubicBezTo>
                    <a:cubicBezTo>
                      <a:pt x="4642" y="7292"/>
                      <a:pt x="5842" y="6155"/>
                      <a:pt x="4642" y="6155"/>
                    </a:cubicBezTo>
                    <a:cubicBezTo>
                      <a:pt x="4042" y="6155"/>
                      <a:pt x="2842" y="7292"/>
                      <a:pt x="2242" y="6155"/>
                    </a:cubicBezTo>
                    <a:cubicBezTo>
                      <a:pt x="2242" y="5018"/>
                      <a:pt x="1042" y="6155"/>
                      <a:pt x="442" y="5018"/>
                    </a:cubicBezTo>
                    <a:cubicBezTo>
                      <a:pt x="-1358" y="-666"/>
                      <a:pt x="2842" y="1608"/>
                      <a:pt x="4042" y="1608"/>
                    </a:cubicBezTo>
                    <a:cubicBezTo>
                      <a:pt x="5242" y="471"/>
                      <a:pt x="7042" y="-666"/>
                      <a:pt x="8242" y="471"/>
                    </a:cubicBezTo>
                    <a:cubicBezTo>
                      <a:pt x="10042" y="1608"/>
                      <a:pt x="7042" y="7292"/>
                      <a:pt x="9442" y="5018"/>
                    </a:cubicBezTo>
                    <a:cubicBezTo>
                      <a:pt x="10042" y="5018"/>
                      <a:pt x="11242" y="2745"/>
                      <a:pt x="11842" y="3881"/>
                    </a:cubicBezTo>
                    <a:cubicBezTo>
                      <a:pt x="12442" y="5018"/>
                      <a:pt x="13042" y="7292"/>
                      <a:pt x="13642" y="7292"/>
                    </a:cubicBezTo>
                    <a:cubicBezTo>
                      <a:pt x="14242" y="7292"/>
                      <a:pt x="16042" y="6155"/>
                      <a:pt x="16642" y="7292"/>
                    </a:cubicBezTo>
                    <a:cubicBezTo>
                      <a:pt x="17842" y="8429"/>
                      <a:pt x="17842" y="11839"/>
                      <a:pt x="18442" y="12976"/>
                    </a:cubicBezTo>
                    <a:cubicBezTo>
                      <a:pt x="19042" y="15250"/>
                      <a:pt x="20242" y="16387"/>
                      <a:pt x="19042" y="17523"/>
                    </a:cubicBezTo>
                    <a:cubicBezTo>
                      <a:pt x="18442" y="19797"/>
                      <a:pt x="16642" y="19797"/>
                      <a:pt x="15442" y="18660"/>
                    </a:cubicBezTo>
                    <a:cubicBezTo>
                      <a:pt x="14842" y="17523"/>
                      <a:pt x="17242" y="20934"/>
                      <a:pt x="15442" y="186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6" name="Freeform 593"/>
              <p:cNvSpPr/>
              <p:nvPr/>
            </p:nvSpPr>
            <p:spPr>
              <a:xfrm>
                <a:off x="3568266" y="475280"/>
                <a:ext cx="84815" cy="475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885" h="17670" extrusionOk="0">
                    <a:moveTo>
                      <a:pt x="12881" y="17670"/>
                    </a:moveTo>
                    <a:cubicBezTo>
                      <a:pt x="8954" y="17670"/>
                      <a:pt x="8954" y="13350"/>
                      <a:pt x="5027" y="13350"/>
                    </a:cubicBezTo>
                    <a:cubicBezTo>
                      <a:pt x="5027" y="13350"/>
                      <a:pt x="-2828" y="13350"/>
                      <a:pt x="1099" y="9030"/>
                    </a:cubicBezTo>
                    <a:cubicBezTo>
                      <a:pt x="3063" y="390"/>
                      <a:pt x="8954" y="-3930"/>
                      <a:pt x="10917" y="4710"/>
                    </a:cubicBezTo>
                    <a:cubicBezTo>
                      <a:pt x="14845" y="9030"/>
                      <a:pt x="18772" y="17670"/>
                      <a:pt x="12881" y="1767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7" name="Freeform 594"/>
              <p:cNvSpPr/>
              <p:nvPr/>
            </p:nvSpPr>
            <p:spPr>
              <a:xfrm>
                <a:off x="3657504" y="653176"/>
                <a:ext cx="193509" cy="121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57" h="20509" extrusionOk="0">
                    <a:moveTo>
                      <a:pt x="7560" y="12654"/>
                    </a:moveTo>
                    <a:cubicBezTo>
                      <a:pt x="5400" y="12654"/>
                      <a:pt x="3240" y="10691"/>
                      <a:pt x="2160" y="8727"/>
                    </a:cubicBezTo>
                    <a:cubicBezTo>
                      <a:pt x="-1080" y="6764"/>
                      <a:pt x="3240" y="4800"/>
                      <a:pt x="3240" y="4800"/>
                    </a:cubicBezTo>
                    <a:cubicBezTo>
                      <a:pt x="3240" y="2836"/>
                      <a:pt x="1080" y="873"/>
                      <a:pt x="0" y="873"/>
                    </a:cubicBezTo>
                    <a:cubicBezTo>
                      <a:pt x="0" y="-1091"/>
                      <a:pt x="5400" y="873"/>
                      <a:pt x="5400" y="873"/>
                    </a:cubicBezTo>
                    <a:cubicBezTo>
                      <a:pt x="7560" y="873"/>
                      <a:pt x="9720" y="2836"/>
                      <a:pt x="11880" y="4800"/>
                    </a:cubicBezTo>
                    <a:cubicBezTo>
                      <a:pt x="14040" y="4800"/>
                      <a:pt x="15120" y="4800"/>
                      <a:pt x="16200" y="4800"/>
                    </a:cubicBezTo>
                    <a:cubicBezTo>
                      <a:pt x="17280" y="4800"/>
                      <a:pt x="20520" y="6764"/>
                      <a:pt x="19440" y="6764"/>
                    </a:cubicBezTo>
                    <a:cubicBezTo>
                      <a:pt x="17280" y="10691"/>
                      <a:pt x="16200" y="8727"/>
                      <a:pt x="18360" y="14618"/>
                    </a:cubicBezTo>
                    <a:cubicBezTo>
                      <a:pt x="19440" y="16582"/>
                      <a:pt x="16200" y="16582"/>
                      <a:pt x="15120" y="18545"/>
                    </a:cubicBezTo>
                    <a:cubicBezTo>
                      <a:pt x="12960" y="18545"/>
                      <a:pt x="10800" y="20509"/>
                      <a:pt x="8640" y="20509"/>
                    </a:cubicBezTo>
                    <a:cubicBezTo>
                      <a:pt x="7560" y="18545"/>
                      <a:pt x="3240" y="16582"/>
                      <a:pt x="3240" y="14618"/>
                    </a:cubicBezTo>
                    <a:cubicBezTo>
                      <a:pt x="3240" y="14618"/>
                      <a:pt x="9720" y="12654"/>
                      <a:pt x="7560" y="12654"/>
                    </a:cubicBezTo>
                    <a:cubicBezTo>
                      <a:pt x="4320" y="10691"/>
                      <a:pt x="9720" y="12654"/>
                      <a:pt x="7560" y="1265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8" name="Freeform 595"/>
              <p:cNvSpPr/>
              <p:nvPr/>
            </p:nvSpPr>
            <p:spPr>
              <a:xfrm>
                <a:off x="3778179" y="769352"/>
                <a:ext cx="160038" cy="516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46" h="19200" extrusionOk="0">
                    <a:moveTo>
                      <a:pt x="15374" y="19200"/>
                    </a:moveTo>
                    <a:cubicBezTo>
                      <a:pt x="15374" y="14880"/>
                      <a:pt x="20174" y="6240"/>
                      <a:pt x="17774" y="6240"/>
                    </a:cubicBezTo>
                    <a:cubicBezTo>
                      <a:pt x="16574" y="1920"/>
                      <a:pt x="15374" y="1920"/>
                      <a:pt x="14174" y="1920"/>
                    </a:cubicBezTo>
                    <a:cubicBezTo>
                      <a:pt x="10574" y="1920"/>
                      <a:pt x="5774" y="-2400"/>
                      <a:pt x="2174" y="1920"/>
                    </a:cubicBezTo>
                    <a:cubicBezTo>
                      <a:pt x="-1426" y="1920"/>
                      <a:pt x="-226" y="14880"/>
                      <a:pt x="3374" y="14880"/>
                    </a:cubicBezTo>
                    <a:cubicBezTo>
                      <a:pt x="6974" y="14880"/>
                      <a:pt x="11774" y="19200"/>
                      <a:pt x="15374" y="19200"/>
                    </a:cubicBezTo>
                    <a:cubicBezTo>
                      <a:pt x="17774" y="14880"/>
                      <a:pt x="12974" y="19200"/>
                      <a:pt x="15374" y="19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89" name="Freeform 596"/>
              <p:cNvSpPr/>
              <p:nvPr/>
            </p:nvSpPr>
            <p:spPr>
              <a:xfrm>
                <a:off x="3764487" y="1028818"/>
                <a:ext cx="157607" cy="118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78" h="20018" extrusionOk="0">
                    <a:moveTo>
                      <a:pt x="7733" y="873"/>
                    </a:moveTo>
                    <a:cubicBezTo>
                      <a:pt x="5192" y="-1091"/>
                      <a:pt x="1380" y="6764"/>
                      <a:pt x="110" y="10691"/>
                    </a:cubicBezTo>
                    <a:cubicBezTo>
                      <a:pt x="-1161" y="14618"/>
                      <a:pt x="9004" y="18545"/>
                      <a:pt x="11545" y="18545"/>
                    </a:cubicBezTo>
                    <a:cubicBezTo>
                      <a:pt x="12815" y="20509"/>
                      <a:pt x="16627" y="20509"/>
                      <a:pt x="17898" y="18545"/>
                    </a:cubicBezTo>
                    <a:cubicBezTo>
                      <a:pt x="19168" y="18545"/>
                      <a:pt x="17898" y="16582"/>
                      <a:pt x="17898" y="14618"/>
                    </a:cubicBezTo>
                    <a:cubicBezTo>
                      <a:pt x="17898" y="12654"/>
                      <a:pt x="17898" y="10691"/>
                      <a:pt x="19168" y="10691"/>
                    </a:cubicBezTo>
                    <a:cubicBezTo>
                      <a:pt x="20439" y="6764"/>
                      <a:pt x="10274" y="873"/>
                      <a:pt x="7733" y="873"/>
                    </a:cubicBezTo>
                    <a:cubicBezTo>
                      <a:pt x="5192" y="-1091"/>
                      <a:pt x="9004" y="873"/>
                      <a:pt x="7733" y="87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0" name="Freeform 597"/>
              <p:cNvSpPr/>
              <p:nvPr/>
            </p:nvSpPr>
            <p:spPr>
              <a:xfrm>
                <a:off x="3844453" y="998818"/>
                <a:ext cx="28813" cy="161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390" h="11232" extrusionOk="0">
                    <a:moveTo>
                      <a:pt x="12918" y="9216"/>
                    </a:moveTo>
                    <a:cubicBezTo>
                      <a:pt x="2118" y="16416"/>
                      <a:pt x="-3282" y="2016"/>
                      <a:pt x="2118" y="2016"/>
                    </a:cubicBezTo>
                    <a:cubicBezTo>
                      <a:pt x="7518" y="-5184"/>
                      <a:pt x="18318" y="9216"/>
                      <a:pt x="12918" y="921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1" name="Freeform 598"/>
              <p:cNvSpPr/>
              <p:nvPr/>
            </p:nvSpPr>
            <p:spPr>
              <a:xfrm>
                <a:off x="4036297" y="792230"/>
                <a:ext cx="86298" cy="569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93" h="18700" extrusionOk="0">
                    <a:moveTo>
                      <a:pt x="693" y="16000"/>
                    </a:moveTo>
                    <a:cubicBezTo>
                      <a:pt x="693" y="16000"/>
                      <a:pt x="3093" y="5200"/>
                      <a:pt x="693" y="1600"/>
                    </a:cubicBezTo>
                    <a:cubicBezTo>
                      <a:pt x="693" y="-2000"/>
                      <a:pt x="7893" y="1600"/>
                      <a:pt x="10293" y="1600"/>
                    </a:cubicBezTo>
                    <a:cubicBezTo>
                      <a:pt x="12693" y="1600"/>
                      <a:pt x="19893" y="5200"/>
                      <a:pt x="19893" y="8800"/>
                    </a:cubicBezTo>
                    <a:cubicBezTo>
                      <a:pt x="17493" y="12400"/>
                      <a:pt x="12693" y="16000"/>
                      <a:pt x="10293" y="16000"/>
                    </a:cubicBezTo>
                    <a:cubicBezTo>
                      <a:pt x="5493" y="19600"/>
                      <a:pt x="5493" y="19600"/>
                      <a:pt x="693" y="16000"/>
                    </a:cubicBezTo>
                    <a:cubicBezTo>
                      <a:pt x="-1707" y="12400"/>
                      <a:pt x="3093" y="19600"/>
                      <a:pt x="693" y="160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2" name="Freeform 599"/>
              <p:cNvSpPr/>
              <p:nvPr/>
            </p:nvSpPr>
            <p:spPr>
              <a:xfrm>
                <a:off x="4083056" y="896066"/>
                <a:ext cx="22393" cy="287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912" h="13374" extrusionOk="0">
                    <a:moveTo>
                      <a:pt x="11929" y="1102"/>
                    </a:moveTo>
                    <a:cubicBezTo>
                      <a:pt x="-2471" y="-4298"/>
                      <a:pt x="-2471" y="11902"/>
                      <a:pt x="4729" y="11902"/>
                    </a:cubicBezTo>
                    <a:cubicBezTo>
                      <a:pt x="11929" y="17302"/>
                      <a:pt x="19129" y="6502"/>
                      <a:pt x="11929" y="110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3" name="Freeform 600"/>
              <p:cNvSpPr/>
              <p:nvPr/>
            </p:nvSpPr>
            <p:spPr>
              <a:xfrm>
                <a:off x="3733367" y="858692"/>
                <a:ext cx="911406" cy="3030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9" h="21131" extrusionOk="0">
                    <a:moveTo>
                      <a:pt x="4126" y="5131"/>
                    </a:moveTo>
                    <a:cubicBezTo>
                      <a:pt x="4369" y="5131"/>
                      <a:pt x="4854" y="3531"/>
                      <a:pt x="4611" y="2731"/>
                    </a:cubicBezTo>
                    <a:cubicBezTo>
                      <a:pt x="4369" y="1931"/>
                      <a:pt x="3883" y="1131"/>
                      <a:pt x="3640" y="1131"/>
                    </a:cubicBezTo>
                    <a:cubicBezTo>
                      <a:pt x="3398" y="1131"/>
                      <a:pt x="3155" y="1131"/>
                      <a:pt x="2912" y="1131"/>
                    </a:cubicBezTo>
                    <a:cubicBezTo>
                      <a:pt x="2184" y="331"/>
                      <a:pt x="1699" y="-469"/>
                      <a:pt x="971" y="331"/>
                    </a:cubicBezTo>
                    <a:cubicBezTo>
                      <a:pt x="0" y="1131"/>
                      <a:pt x="728" y="1131"/>
                      <a:pt x="971" y="1931"/>
                    </a:cubicBezTo>
                    <a:cubicBezTo>
                      <a:pt x="971" y="1931"/>
                      <a:pt x="0" y="1931"/>
                      <a:pt x="0" y="2731"/>
                    </a:cubicBezTo>
                    <a:cubicBezTo>
                      <a:pt x="0" y="3531"/>
                      <a:pt x="971" y="3531"/>
                      <a:pt x="1213" y="3531"/>
                    </a:cubicBezTo>
                    <a:cubicBezTo>
                      <a:pt x="1213" y="4331"/>
                      <a:pt x="1699" y="4331"/>
                      <a:pt x="1699" y="4331"/>
                    </a:cubicBezTo>
                    <a:cubicBezTo>
                      <a:pt x="1699" y="5131"/>
                      <a:pt x="1456" y="5131"/>
                      <a:pt x="1456" y="5131"/>
                    </a:cubicBezTo>
                    <a:cubicBezTo>
                      <a:pt x="2912" y="8331"/>
                      <a:pt x="5097" y="3531"/>
                      <a:pt x="5825" y="9931"/>
                    </a:cubicBezTo>
                    <a:cubicBezTo>
                      <a:pt x="5825" y="10731"/>
                      <a:pt x="6310" y="11531"/>
                      <a:pt x="6067" y="12331"/>
                    </a:cubicBezTo>
                    <a:cubicBezTo>
                      <a:pt x="5825" y="13931"/>
                      <a:pt x="5582" y="14731"/>
                      <a:pt x="5825" y="16331"/>
                    </a:cubicBezTo>
                    <a:cubicBezTo>
                      <a:pt x="5825" y="16331"/>
                      <a:pt x="6310" y="19531"/>
                      <a:pt x="6553" y="19531"/>
                    </a:cubicBezTo>
                    <a:cubicBezTo>
                      <a:pt x="6796" y="20331"/>
                      <a:pt x="7281" y="17931"/>
                      <a:pt x="7281" y="18731"/>
                    </a:cubicBezTo>
                    <a:cubicBezTo>
                      <a:pt x="7524" y="18731"/>
                      <a:pt x="7766" y="20331"/>
                      <a:pt x="8009" y="20331"/>
                    </a:cubicBezTo>
                    <a:cubicBezTo>
                      <a:pt x="8494" y="21131"/>
                      <a:pt x="8980" y="20331"/>
                      <a:pt x="9222" y="20331"/>
                    </a:cubicBezTo>
                    <a:cubicBezTo>
                      <a:pt x="9465" y="19531"/>
                      <a:pt x="9951" y="17931"/>
                      <a:pt x="10193" y="17931"/>
                    </a:cubicBezTo>
                    <a:cubicBezTo>
                      <a:pt x="10193" y="17931"/>
                      <a:pt x="10679" y="20331"/>
                      <a:pt x="10921" y="20331"/>
                    </a:cubicBezTo>
                    <a:cubicBezTo>
                      <a:pt x="11407" y="21131"/>
                      <a:pt x="12135" y="21131"/>
                      <a:pt x="12620" y="21131"/>
                    </a:cubicBezTo>
                    <a:cubicBezTo>
                      <a:pt x="13591" y="21131"/>
                      <a:pt x="14319" y="21131"/>
                      <a:pt x="15047" y="21131"/>
                    </a:cubicBezTo>
                    <a:cubicBezTo>
                      <a:pt x="15290" y="21131"/>
                      <a:pt x="15533" y="21131"/>
                      <a:pt x="15775" y="21131"/>
                    </a:cubicBezTo>
                    <a:cubicBezTo>
                      <a:pt x="16261" y="20331"/>
                      <a:pt x="16018" y="18731"/>
                      <a:pt x="16261" y="18731"/>
                    </a:cubicBezTo>
                    <a:cubicBezTo>
                      <a:pt x="16503" y="17931"/>
                      <a:pt x="16746" y="18731"/>
                      <a:pt x="16989" y="19531"/>
                    </a:cubicBezTo>
                    <a:cubicBezTo>
                      <a:pt x="17231" y="20331"/>
                      <a:pt x="17960" y="21131"/>
                      <a:pt x="18445" y="21131"/>
                    </a:cubicBezTo>
                    <a:cubicBezTo>
                      <a:pt x="18930" y="21131"/>
                      <a:pt x="19416" y="21131"/>
                      <a:pt x="19901" y="20331"/>
                    </a:cubicBezTo>
                    <a:cubicBezTo>
                      <a:pt x="20387" y="20331"/>
                      <a:pt x="20144" y="18731"/>
                      <a:pt x="20629" y="18731"/>
                    </a:cubicBezTo>
                    <a:cubicBezTo>
                      <a:pt x="20872" y="18731"/>
                      <a:pt x="21115" y="16331"/>
                      <a:pt x="20629" y="17131"/>
                    </a:cubicBezTo>
                    <a:cubicBezTo>
                      <a:pt x="20629" y="17131"/>
                      <a:pt x="20144" y="17131"/>
                      <a:pt x="19901" y="17131"/>
                    </a:cubicBezTo>
                    <a:cubicBezTo>
                      <a:pt x="19901" y="17131"/>
                      <a:pt x="21600" y="13931"/>
                      <a:pt x="20629" y="13131"/>
                    </a:cubicBezTo>
                    <a:cubicBezTo>
                      <a:pt x="20387" y="13131"/>
                      <a:pt x="19901" y="12331"/>
                      <a:pt x="19416" y="12331"/>
                    </a:cubicBezTo>
                    <a:cubicBezTo>
                      <a:pt x="18930" y="12331"/>
                      <a:pt x="19416" y="10731"/>
                      <a:pt x="18930" y="10731"/>
                    </a:cubicBezTo>
                    <a:cubicBezTo>
                      <a:pt x="18202" y="10731"/>
                      <a:pt x="17717" y="10731"/>
                      <a:pt x="16989" y="10731"/>
                    </a:cubicBezTo>
                    <a:cubicBezTo>
                      <a:pt x="16503" y="10731"/>
                      <a:pt x="16261" y="9931"/>
                      <a:pt x="15775" y="10731"/>
                    </a:cubicBezTo>
                    <a:cubicBezTo>
                      <a:pt x="15533" y="10731"/>
                      <a:pt x="13348" y="12331"/>
                      <a:pt x="13348" y="13131"/>
                    </a:cubicBezTo>
                    <a:cubicBezTo>
                      <a:pt x="13348" y="13131"/>
                      <a:pt x="13591" y="13131"/>
                      <a:pt x="13591" y="13931"/>
                    </a:cubicBezTo>
                    <a:cubicBezTo>
                      <a:pt x="13591" y="13931"/>
                      <a:pt x="12863" y="13931"/>
                      <a:pt x="12620" y="13931"/>
                    </a:cubicBezTo>
                    <a:cubicBezTo>
                      <a:pt x="12378" y="13931"/>
                      <a:pt x="12135" y="13131"/>
                      <a:pt x="11892" y="12331"/>
                    </a:cubicBezTo>
                    <a:cubicBezTo>
                      <a:pt x="11649" y="12331"/>
                      <a:pt x="11407" y="13131"/>
                      <a:pt x="11164" y="13131"/>
                    </a:cubicBezTo>
                    <a:cubicBezTo>
                      <a:pt x="10921" y="13131"/>
                      <a:pt x="10436" y="12331"/>
                      <a:pt x="10193" y="12331"/>
                    </a:cubicBezTo>
                    <a:cubicBezTo>
                      <a:pt x="9951" y="12331"/>
                      <a:pt x="10193" y="13931"/>
                      <a:pt x="9951" y="13931"/>
                    </a:cubicBezTo>
                    <a:cubicBezTo>
                      <a:pt x="9708" y="13931"/>
                      <a:pt x="9465" y="12331"/>
                      <a:pt x="9222" y="12331"/>
                    </a:cubicBezTo>
                    <a:cubicBezTo>
                      <a:pt x="8494" y="12331"/>
                      <a:pt x="9465" y="11531"/>
                      <a:pt x="9465" y="10731"/>
                    </a:cubicBezTo>
                    <a:cubicBezTo>
                      <a:pt x="9465" y="9931"/>
                      <a:pt x="8494" y="9131"/>
                      <a:pt x="8252" y="9131"/>
                    </a:cubicBezTo>
                    <a:cubicBezTo>
                      <a:pt x="8252" y="9131"/>
                      <a:pt x="7281" y="9931"/>
                      <a:pt x="7281" y="9931"/>
                    </a:cubicBezTo>
                    <a:cubicBezTo>
                      <a:pt x="7281" y="9131"/>
                      <a:pt x="7766" y="9131"/>
                      <a:pt x="7766" y="9131"/>
                    </a:cubicBezTo>
                    <a:cubicBezTo>
                      <a:pt x="7766" y="8331"/>
                      <a:pt x="6553" y="7531"/>
                      <a:pt x="6796" y="6731"/>
                    </a:cubicBezTo>
                    <a:cubicBezTo>
                      <a:pt x="6796" y="6731"/>
                      <a:pt x="9222" y="7531"/>
                      <a:pt x="9222" y="7531"/>
                    </a:cubicBezTo>
                    <a:cubicBezTo>
                      <a:pt x="9222" y="6731"/>
                      <a:pt x="8252" y="5931"/>
                      <a:pt x="8009" y="5131"/>
                    </a:cubicBezTo>
                    <a:cubicBezTo>
                      <a:pt x="7766" y="5131"/>
                      <a:pt x="7281" y="5131"/>
                      <a:pt x="6796" y="5131"/>
                    </a:cubicBezTo>
                    <a:cubicBezTo>
                      <a:pt x="7038" y="5131"/>
                      <a:pt x="7524" y="5131"/>
                      <a:pt x="7766" y="4331"/>
                    </a:cubicBezTo>
                    <a:cubicBezTo>
                      <a:pt x="7766" y="3531"/>
                      <a:pt x="6553" y="3531"/>
                      <a:pt x="6553" y="3531"/>
                    </a:cubicBezTo>
                    <a:cubicBezTo>
                      <a:pt x="5582" y="3531"/>
                      <a:pt x="5097" y="4331"/>
                      <a:pt x="4126" y="5131"/>
                    </a:cubicBezTo>
                    <a:cubicBezTo>
                      <a:pt x="4126" y="5131"/>
                      <a:pt x="4369" y="5131"/>
                      <a:pt x="4126" y="513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4" name="Freeform 601"/>
              <p:cNvSpPr/>
              <p:nvPr/>
            </p:nvSpPr>
            <p:spPr>
              <a:xfrm>
                <a:off x="3754994" y="317552"/>
                <a:ext cx="614314" cy="4107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2" h="21016" extrusionOk="0">
                    <a:moveTo>
                      <a:pt x="21234" y="14011"/>
                    </a:moveTo>
                    <a:cubicBezTo>
                      <a:pt x="21234" y="12843"/>
                      <a:pt x="20502" y="12843"/>
                      <a:pt x="20136" y="12259"/>
                    </a:cubicBezTo>
                    <a:cubicBezTo>
                      <a:pt x="19769" y="11676"/>
                      <a:pt x="19403" y="12843"/>
                      <a:pt x="19037" y="12259"/>
                    </a:cubicBezTo>
                    <a:cubicBezTo>
                      <a:pt x="18305" y="11092"/>
                      <a:pt x="17573" y="12259"/>
                      <a:pt x="16841" y="11676"/>
                    </a:cubicBezTo>
                    <a:cubicBezTo>
                      <a:pt x="16841" y="11676"/>
                      <a:pt x="17573" y="11092"/>
                      <a:pt x="17573" y="10508"/>
                    </a:cubicBezTo>
                    <a:cubicBezTo>
                      <a:pt x="17573" y="10508"/>
                      <a:pt x="16841" y="10508"/>
                      <a:pt x="16841" y="10508"/>
                    </a:cubicBezTo>
                    <a:cubicBezTo>
                      <a:pt x="16841" y="9924"/>
                      <a:pt x="17207" y="9924"/>
                      <a:pt x="17207" y="9341"/>
                    </a:cubicBezTo>
                    <a:cubicBezTo>
                      <a:pt x="17207" y="8757"/>
                      <a:pt x="16108" y="9341"/>
                      <a:pt x="16108" y="8757"/>
                    </a:cubicBezTo>
                    <a:cubicBezTo>
                      <a:pt x="15742" y="8757"/>
                      <a:pt x="16475" y="8173"/>
                      <a:pt x="16475" y="8173"/>
                    </a:cubicBezTo>
                    <a:cubicBezTo>
                      <a:pt x="16841" y="7589"/>
                      <a:pt x="16108" y="7005"/>
                      <a:pt x="16108" y="6422"/>
                    </a:cubicBezTo>
                    <a:cubicBezTo>
                      <a:pt x="15742" y="5838"/>
                      <a:pt x="13912" y="6422"/>
                      <a:pt x="13912" y="6422"/>
                    </a:cubicBezTo>
                    <a:cubicBezTo>
                      <a:pt x="13912" y="7005"/>
                      <a:pt x="15742" y="8173"/>
                      <a:pt x="15742" y="8757"/>
                    </a:cubicBezTo>
                    <a:cubicBezTo>
                      <a:pt x="15376" y="9341"/>
                      <a:pt x="14278" y="8173"/>
                      <a:pt x="13912" y="7589"/>
                    </a:cubicBezTo>
                    <a:cubicBezTo>
                      <a:pt x="13180" y="7005"/>
                      <a:pt x="14278" y="5838"/>
                      <a:pt x="12814" y="5838"/>
                    </a:cubicBezTo>
                    <a:cubicBezTo>
                      <a:pt x="12081" y="5838"/>
                      <a:pt x="10983" y="5838"/>
                      <a:pt x="10617" y="4670"/>
                    </a:cubicBezTo>
                    <a:cubicBezTo>
                      <a:pt x="10251" y="3503"/>
                      <a:pt x="9519" y="1751"/>
                      <a:pt x="8786" y="1168"/>
                    </a:cubicBezTo>
                    <a:cubicBezTo>
                      <a:pt x="7688" y="584"/>
                      <a:pt x="6590" y="0"/>
                      <a:pt x="5858" y="0"/>
                    </a:cubicBezTo>
                    <a:cubicBezTo>
                      <a:pt x="5492" y="0"/>
                      <a:pt x="3661" y="0"/>
                      <a:pt x="4393" y="584"/>
                    </a:cubicBezTo>
                    <a:cubicBezTo>
                      <a:pt x="4759" y="584"/>
                      <a:pt x="6224" y="1168"/>
                      <a:pt x="6224" y="1168"/>
                    </a:cubicBezTo>
                    <a:cubicBezTo>
                      <a:pt x="6224" y="2335"/>
                      <a:pt x="4759" y="1751"/>
                      <a:pt x="4393" y="1751"/>
                    </a:cubicBezTo>
                    <a:cubicBezTo>
                      <a:pt x="4393" y="1751"/>
                      <a:pt x="4759" y="2335"/>
                      <a:pt x="4759" y="2335"/>
                    </a:cubicBezTo>
                    <a:cubicBezTo>
                      <a:pt x="4759" y="2919"/>
                      <a:pt x="2563" y="1168"/>
                      <a:pt x="2197" y="2919"/>
                    </a:cubicBezTo>
                    <a:cubicBezTo>
                      <a:pt x="2197" y="2919"/>
                      <a:pt x="4027" y="4086"/>
                      <a:pt x="4393" y="4086"/>
                    </a:cubicBezTo>
                    <a:cubicBezTo>
                      <a:pt x="3661" y="3503"/>
                      <a:pt x="4027" y="5254"/>
                      <a:pt x="4027" y="5254"/>
                    </a:cubicBezTo>
                    <a:cubicBezTo>
                      <a:pt x="4027" y="5838"/>
                      <a:pt x="1464" y="4086"/>
                      <a:pt x="1098" y="4670"/>
                    </a:cubicBezTo>
                    <a:cubicBezTo>
                      <a:pt x="1098" y="4086"/>
                      <a:pt x="2197" y="4670"/>
                      <a:pt x="2197" y="5254"/>
                    </a:cubicBezTo>
                    <a:cubicBezTo>
                      <a:pt x="2197" y="4670"/>
                      <a:pt x="1464" y="5254"/>
                      <a:pt x="1464" y="5254"/>
                    </a:cubicBezTo>
                    <a:cubicBezTo>
                      <a:pt x="1098" y="5838"/>
                      <a:pt x="1831" y="6422"/>
                      <a:pt x="1831" y="6422"/>
                    </a:cubicBezTo>
                    <a:cubicBezTo>
                      <a:pt x="2197" y="7005"/>
                      <a:pt x="732" y="7005"/>
                      <a:pt x="366" y="7005"/>
                    </a:cubicBezTo>
                    <a:cubicBezTo>
                      <a:pt x="732" y="7005"/>
                      <a:pt x="1464" y="7589"/>
                      <a:pt x="2197" y="8173"/>
                    </a:cubicBezTo>
                    <a:cubicBezTo>
                      <a:pt x="2929" y="8173"/>
                      <a:pt x="3661" y="7589"/>
                      <a:pt x="4393" y="7589"/>
                    </a:cubicBezTo>
                    <a:cubicBezTo>
                      <a:pt x="4393" y="7589"/>
                      <a:pt x="3661" y="8173"/>
                      <a:pt x="3661" y="8173"/>
                    </a:cubicBezTo>
                    <a:cubicBezTo>
                      <a:pt x="3661" y="8757"/>
                      <a:pt x="4027" y="8757"/>
                      <a:pt x="4027" y="8757"/>
                    </a:cubicBezTo>
                    <a:cubicBezTo>
                      <a:pt x="4027" y="9341"/>
                      <a:pt x="0" y="8757"/>
                      <a:pt x="0" y="8757"/>
                    </a:cubicBezTo>
                    <a:cubicBezTo>
                      <a:pt x="0" y="8757"/>
                      <a:pt x="732" y="10508"/>
                      <a:pt x="732" y="10508"/>
                    </a:cubicBezTo>
                    <a:cubicBezTo>
                      <a:pt x="1098" y="11092"/>
                      <a:pt x="2563" y="12259"/>
                      <a:pt x="2563" y="11676"/>
                    </a:cubicBezTo>
                    <a:cubicBezTo>
                      <a:pt x="2563" y="12259"/>
                      <a:pt x="1831" y="11676"/>
                      <a:pt x="2197" y="12843"/>
                    </a:cubicBezTo>
                    <a:cubicBezTo>
                      <a:pt x="2197" y="12843"/>
                      <a:pt x="2563" y="13427"/>
                      <a:pt x="2929" y="13427"/>
                    </a:cubicBezTo>
                    <a:cubicBezTo>
                      <a:pt x="3295" y="14011"/>
                      <a:pt x="3661" y="13427"/>
                      <a:pt x="4027" y="13427"/>
                    </a:cubicBezTo>
                    <a:cubicBezTo>
                      <a:pt x="4393" y="12843"/>
                      <a:pt x="4759" y="14011"/>
                      <a:pt x="5125" y="13427"/>
                    </a:cubicBezTo>
                    <a:cubicBezTo>
                      <a:pt x="6224" y="12843"/>
                      <a:pt x="6956" y="12259"/>
                      <a:pt x="7688" y="12843"/>
                    </a:cubicBezTo>
                    <a:cubicBezTo>
                      <a:pt x="8420" y="13427"/>
                      <a:pt x="8786" y="13427"/>
                      <a:pt x="9519" y="13427"/>
                    </a:cubicBezTo>
                    <a:cubicBezTo>
                      <a:pt x="9153" y="13427"/>
                      <a:pt x="8420" y="13427"/>
                      <a:pt x="7688" y="13427"/>
                    </a:cubicBezTo>
                    <a:cubicBezTo>
                      <a:pt x="8420" y="13427"/>
                      <a:pt x="9885" y="13427"/>
                      <a:pt x="10251" y="14011"/>
                    </a:cubicBezTo>
                    <a:cubicBezTo>
                      <a:pt x="10251" y="14011"/>
                      <a:pt x="8420" y="14595"/>
                      <a:pt x="8420" y="14595"/>
                    </a:cubicBezTo>
                    <a:cubicBezTo>
                      <a:pt x="7688" y="14595"/>
                      <a:pt x="6590" y="14595"/>
                      <a:pt x="5858" y="14595"/>
                    </a:cubicBezTo>
                    <a:cubicBezTo>
                      <a:pt x="5858" y="15178"/>
                      <a:pt x="4393" y="15762"/>
                      <a:pt x="4759" y="15762"/>
                    </a:cubicBezTo>
                    <a:cubicBezTo>
                      <a:pt x="5125" y="16346"/>
                      <a:pt x="5492" y="16346"/>
                      <a:pt x="5858" y="17514"/>
                    </a:cubicBezTo>
                    <a:cubicBezTo>
                      <a:pt x="5858" y="18681"/>
                      <a:pt x="8054" y="17514"/>
                      <a:pt x="8420" y="18681"/>
                    </a:cubicBezTo>
                    <a:cubicBezTo>
                      <a:pt x="8420" y="18681"/>
                      <a:pt x="6956" y="18681"/>
                      <a:pt x="6956" y="19265"/>
                    </a:cubicBezTo>
                    <a:cubicBezTo>
                      <a:pt x="7322" y="19849"/>
                      <a:pt x="9153" y="21016"/>
                      <a:pt x="9519" y="21016"/>
                    </a:cubicBezTo>
                    <a:cubicBezTo>
                      <a:pt x="9519" y="21016"/>
                      <a:pt x="11715" y="21016"/>
                      <a:pt x="11715" y="20432"/>
                    </a:cubicBezTo>
                    <a:cubicBezTo>
                      <a:pt x="11715" y="20432"/>
                      <a:pt x="11349" y="20432"/>
                      <a:pt x="11349" y="20432"/>
                    </a:cubicBezTo>
                    <a:cubicBezTo>
                      <a:pt x="11349" y="19265"/>
                      <a:pt x="12814" y="21016"/>
                      <a:pt x="12447" y="21016"/>
                    </a:cubicBezTo>
                    <a:cubicBezTo>
                      <a:pt x="12814" y="21016"/>
                      <a:pt x="12081" y="19265"/>
                      <a:pt x="12081" y="18681"/>
                    </a:cubicBezTo>
                    <a:cubicBezTo>
                      <a:pt x="12814" y="18097"/>
                      <a:pt x="13546" y="21600"/>
                      <a:pt x="14644" y="20432"/>
                    </a:cubicBezTo>
                    <a:cubicBezTo>
                      <a:pt x="15010" y="19849"/>
                      <a:pt x="14278" y="18681"/>
                      <a:pt x="14644" y="18681"/>
                    </a:cubicBezTo>
                    <a:cubicBezTo>
                      <a:pt x="15010" y="18681"/>
                      <a:pt x="15010" y="19849"/>
                      <a:pt x="15010" y="20432"/>
                    </a:cubicBezTo>
                    <a:cubicBezTo>
                      <a:pt x="15376" y="20432"/>
                      <a:pt x="15742" y="18097"/>
                      <a:pt x="15376" y="18097"/>
                    </a:cubicBezTo>
                    <a:cubicBezTo>
                      <a:pt x="15376" y="17514"/>
                      <a:pt x="15376" y="16930"/>
                      <a:pt x="15010" y="16930"/>
                    </a:cubicBezTo>
                    <a:cubicBezTo>
                      <a:pt x="15010" y="16346"/>
                      <a:pt x="15376" y="15178"/>
                      <a:pt x="15742" y="15762"/>
                    </a:cubicBezTo>
                    <a:cubicBezTo>
                      <a:pt x="16108" y="16346"/>
                      <a:pt x="15742" y="18681"/>
                      <a:pt x="16841" y="17514"/>
                    </a:cubicBezTo>
                    <a:cubicBezTo>
                      <a:pt x="17207" y="16930"/>
                      <a:pt x="18305" y="14595"/>
                      <a:pt x="19037" y="15762"/>
                    </a:cubicBezTo>
                    <a:cubicBezTo>
                      <a:pt x="19403" y="15762"/>
                      <a:pt x="18671" y="16346"/>
                      <a:pt x="18671" y="16346"/>
                    </a:cubicBezTo>
                    <a:cubicBezTo>
                      <a:pt x="18671" y="16346"/>
                      <a:pt x="20502" y="15762"/>
                      <a:pt x="20502" y="15762"/>
                    </a:cubicBezTo>
                    <a:cubicBezTo>
                      <a:pt x="20502" y="15762"/>
                      <a:pt x="19769" y="15762"/>
                      <a:pt x="19769" y="15178"/>
                    </a:cubicBezTo>
                    <a:cubicBezTo>
                      <a:pt x="19769" y="14595"/>
                      <a:pt x="21600" y="14595"/>
                      <a:pt x="21234" y="14011"/>
                    </a:cubicBezTo>
                    <a:cubicBezTo>
                      <a:pt x="21234" y="12843"/>
                      <a:pt x="21234" y="14595"/>
                      <a:pt x="21234" y="1401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5" name="Freeform 602"/>
              <p:cNvSpPr/>
              <p:nvPr/>
            </p:nvSpPr>
            <p:spPr>
              <a:xfrm>
                <a:off x="4007267" y="75791"/>
                <a:ext cx="1623225" cy="8941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8" h="20954" extrusionOk="0">
                    <a:moveTo>
                      <a:pt x="3600" y="18252"/>
                    </a:moveTo>
                    <a:cubicBezTo>
                      <a:pt x="3046" y="18252"/>
                      <a:pt x="2354" y="18252"/>
                      <a:pt x="1800" y="18518"/>
                    </a:cubicBezTo>
                    <a:cubicBezTo>
                      <a:pt x="1523" y="18785"/>
                      <a:pt x="1523" y="19585"/>
                      <a:pt x="1662" y="19852"/>
                    </a:cubicBezTo>
                    <a:cubicBezTo>
                      <a:pt x="1800" y="20118"/>
                      <a:pt x="2077" y="20385"/>
                      <a:pt x="2077" y="20118"/>
                    </a:cubicBezTo>
                    <a:cubicBezTo>
                      <a:pt x="2354" y="20118"/>
                      <a:pt x="2215" y="19852"/>
                      <a:pt x="2354" y="19585"/>
                    </a:cubicBezTo>
                    <a:cubicBezTo>
                      <a:pt x="2354" y="19585"/>
                      <a:pt x="2354" y="20385"/>
                      <a:pt x="2354" y="20385"/>
                    </a:cubicBezTo>
                    <a:cubicBezTo>
                      <a:pt x="2631" y="20385"/>
                      <a:pt x="3046" y="20385"/>
                      <a:pt x="3323" y="20385"/>
                    </a:cubicBezTo>
                    <a:cubicBezTo>
                      <a:pt x="3600" y="20385"/>
                      <a:pt x="3600" y="19852"/>
                      <a:pt x="3738" y="19852"/>
                    </a:cubicBezTo>
                    <a:cubicBezTo>
                      <a:pt x="4015" y="19852"/>
                      <a:pt x="3738" y="20385"/>
                      <a:pt x="3738" y="20385"/>
                    </a:cubicBezTo>
                    <a:cubicBezTo>
                      <a:pt x="3738" y="20385"/>
                      <a:pt x="5123" y="20652"/>
                      <a:pt x="5123" y="20385"/>
                    </a:cubicBezTo>
                    <a:cubicBezTo>
                      <a:pt x="5123" y="20385"/>
                      <a:pt x="4846" y="20118"/>
                      <a:pt x="4708" y="19852"/>
                    </a:cubicBezTo>
                    <a:cubicBezTo>
                      <a:pt x="4708" y="19852"/>
                      <a:pt x="5262" y="20118"/>
                      <a:pt x="5123" y="20385"/>
                    </a:cubicBezTo>
                    <a:cubicBezTo>
                      <a:pt x="5262" y="20118"/>
                      <a:pt x="5123" y="19852"/>
                      <a:pt x="5262" y="19852"/>
                    </a:cubicBezTo>
                    <a:cubicBezTo>
                      <a:pt x="5262" y="19852"/>
                      <a:pt x="5538" y="20118"/>
                      <a:pt x="5677" y="20118"/>
                    </a:cubicBezTo>
                    <a:cubicBezTo>
                      <a:pt x="5954" y="20652"/>
                      <a:pt x="5677" y="19852"/>
                      <a:pt x="5815" y="19585"/>
                    </a:cubicBezTo>
                    <a:cubicBezTo>
                      <a:pt x="5815" y="19585"/>
                      <a:pt x="6646" y="20385"/>
                      <a:pt x="6646" y="20118"/>
                    </a:cubicBezTo>
                    <a:cubicBezTo>
                      <a:pt x="6646" y="19852"/>
                      <a:pt x="6369" y="19852"/>
                      <a:pt x="6369" y="19585"/>
                    </a:cubicBezTo>
                    <a:cubicBezTo>
                      <a:pt x="6369" y="19585"/>
                      <a:pt x="7338" y="19852"/>
                      <a:pt x="7338" y="19852"/>
                    </a:cubicBezTo>
                    <a:cubicBezTo>
                      <a:pt x="7892" y="19852"/>
                      <a:pt x="7200" y="20652"/>
                      <a:pt x="7200" y="20918"/>
                    </a:cubicBezTo>
                    <a:cubicBezTo>
                      <a:pt x="7200" y="21185"/>
                      <a:pt x="8862" y="19852"/>
                      <a:pt x="9000" y="19852"/>
                    </a:cubicBezTo>
                    <a:cubicBezTo>
                      <a:pt x="9277" y="19852"/>
                      <a:pt x="9969" y="19052"/>
                      <a:pt x="9415" y="18785"/>
                    </a:cubicBezTo>
                    <a:cubicBezTo>
                      <a:pt x="9138" y="18518"/>
                      <a:pt x="8723" y="19052"/>
                      <a:pt x="8446" y="18785"/>
                    </a:cubicBezTo>
                    <a:cubicBezTo>
                      <a:pt x="8446" y="18785"/>
                      <a:pt x="8723" y="18252"/>
                      <a:pt x="8723" y="18252"/>
                    </a:cubicBezTo>
                    <a:cubicBezTo>
                      <a:pt x="8723" y="17985"/>
                      <a:pt x="8308" y="18252"/>
                      <a:pt x="8169" y="18252"/>
                    </a:cubicBezTo>
                    <a:cubicBezTo>
                      <a:pt x="7892" y="18252"/>
                      <a:pt x="7754" y="17718"/>
                      <a:pt x="7477" y="17718"/>
                    </a:cubicBezTo>
                    <a:cubicBezTo>
                      <a:pt x="7338" y="17985"/>
                      <a:pt x="6923" y="18252"/>
                      <a:pt x="6646" y="17985"/>
                    </a:cubicBezTo>
                    <a:cubicBezTo>
                      <a:pt x="6785" y="17985"/>
                      <a:pt x="6923" y="17985"/>
                      <a:pt x="7062" y="17985"/>
                    </a:cubicBezTo>
                    <a:cubicBezTo>
                      <a:pt x="7200" y="17718"/>
                      <a:pt x="6923" y="17185"/>
                      <a:pt x="6923" y="16918"/>
                    </a:cubicBezTo>
                    <a:cubicBezTo>
                      <a:pt x="6923" y="17452"/>
                      <a:pt x="8169" y="17718"/>
                      <a:pt x="8308" y="17718"/>
                    </a:cubicBezTo>
                    <a:cubicBezTo>
                      <a:pt x="8446" y="17718"/>
                      <a:pt x="8723" y="17718"/>
                      <a:pt x="9000" y="17718"/>
                    </a:cubicBezTo>
                    <a:cubicBezTo>
                      <a:pt x="9277" y="17718"/>
                      <a:pt x="9554" y="16918"/>
                      <a:pt x="9415" y="16652"/>
                    </a:cubicBezTo>
                    <a:cubicBezTo>
                      <a:pt x="9000" y="15852"/>
                      <a:pt x="9831" y="15852"/>
                      <a:pt x="10108" y="15852"/>
                    </a:cubicBezTo>
                    <a:cubicBezTo>
                      <a:pt x="10246" y="15852"/>
                      <a:pt x="10938" y="15852"/>
                      <a:pt x="11077" y="15585"/>
                    </a:cubicBezTo>
                    <a:cubicBezTo>
                      <a:pt x="11077" y="15585"/>
                      <a:pt x="10385" y="15052"/>
                      <a:pt x="10385" y="15052"/>
                    </a:cubicBezTo>
                    <a:cubicBezTo>
                      <a:pt x="10662" y="14785"/>
                      <a:pt x="11215" y="15318"/>
                      <a:pt x="11354" y="14785"/>
                    </a:cubicBezTo>
                    <a:cubicBezTo>
                      <a:pt x="11492" y="14518"/>
                      <a:pt x="10662" y="14252"/>
                      <a:pt x="10523" y="14252"/>
                    </a:cubicBezTo>
                    <a:cubicBezTo>
                      <a:pt x="10662" y="14252"/>
                      <a:pt x="11631" y="13985"/>
                      <a:pt x="11769" y="13718"/>
                    </a:cubicBezTo>
                    <a:cubicBezTo>
                      <a:pt x="12046" y="13452"/>
                      <a:pt x="10662" y="12918"/>
                      <a:pt x="10662" y="13185"/>
                    </a:cubicBezTo>
                    <a:cubicBezTo>
                      <a:pt x="10662" y="12918"/>
                      <a:pt x="10938" y="12918"/>
                      <a:pt x="10938" y="12918"/>
                    </a:cubicBezTo>
                    <a:cubicBezTo>
                      <a:pt x="10938" y="12652"/>
                      <a:pt x="9969" y="12918"/>
                      <a:pt x="9831" y="12918"/>
                    </a:cubicBezTo>
                    <a:cubicBezTo>
                      <a:pt x="9554" y="12918"/>
                      <a:pt x="9415" y="13185"/>
                      <a:pt x="9138" y="13452"/>
                    </a:cubicBezTo>
                    <a:cubicBezTo>
                      <a:pt x="9277" y="13452"/>
                      <a:pt x="9692" y="12652"/>
                      <a:pt x="9415" y="12652"/>
                    </a:cubicBezTo>
                    <a:cubicBezTo>
                      <a:pt x="9415" y="12652"/>
                      <a:pt x="8862" y="12652"/>
                      <a:pt x="8862" y="12385"/>
                    </a:cubicBezTo>
                    <a:cubicBezTo>
                      <a:pt x="8862" y="12385"/>
                      <a:pt x="9831" y="12385"/>
                      <a:pt x="9969" y="12385"/>
                    </a:cubicBezTo>
                    <a:cubicBezTo>
                      <a:pt x="9831" y="12385"/>
                      <a:pt x="9415" y="12118"/>
                      <a:pt x="9415" y="12118"/>
                    </a:cubicBezTo>
                    <a:cubicBezTo>
                      <a:pt x="9554" y="11852"/>
                      <a:pt x="9969" y="12385"/>
                      <a:pt x="10246" y="12118"/>
                    </a:cubicBezTo>
                    <a:cubicBezTo>
                      <a:pt x="10108" y="12118"/>
                      <a:pt x="9554" y="11852"/>
                      <a:pt x="9554" y="11852"/>
                    </a:cubicBezTo>
                    <a:cubicBezTo>
                      <a:pt x="9554" y="11585"/>
                      <a:pt x="10662" y="11852"/>
                      <a:pt x="10800" y="11585"/>
                    </a:cubicBezTo>
                    <a:cubicBezTo>
                      <a:pt x="10800" y="11585"/>
                      <a:pt x="10385" y="11318"/>
                      <a:pt x="10385" y="11318"/>
                    </a:cubicBezTo>
                    <a:cubicBezTo>
                      <a:pt x="10246" y="11318"/>
                      <a:pt x="10662" y="11318"/>
                      <a:pt x="10662" y="11318"/>
                    </a:cubicBezTo>
                    <a:cubicBezTo>
                      <a:pt x="10938" y="11585"/>
                      <a:pt x="11077" y="11852"/>
                      <a:pt x="11354" y="11852"/>
                    </a:cubicBezTo>
                    <a:cubicBezTo>
                      <a:pt x="11631" y="11852"/>
                      <a:pt x="12046" y="11585"/>
                      <a:pt x="12462" y="11318"/>
                    </a:cubicBezTo>
                    <a:cubicBezTo>
                      <a:pt x="13569" y="11052"/>
                      <a:pt x="11769" y="10785"/>
                      <a:pt x="11631" y="10252"/>
                    </a:cubicBezTo>
                    <a:cubicBezTo>
                      <a:pt x="11631" y="9985"/>
                      <a:pt x="12877" y="10252"/>
                      <a:pt x="13015" y="10518"/>
                    </a:cubicBezTo>
                    <a:cubicBezTo>
                      <a:pt x="13292" y="10785"/>
                      <a:pt x="13431" y="10785"/>
                      <a:pt x="13846" y="10518"/>
                    </a:cubicBezTo>
                    <a:cubicBezTo>
                      <a:pt x="13985" y="10518"/>
                      <a:pt x="14677" y="9985"/>
                      <a:pt x="14538" y="9452"/>
                    </a:cubicBezTo>
                    <a:cubicBezTo>
                      <a:pt x="14538" y="9185"/>
                      <a:pt x="13015" y="10518"/>
                      <a:pt x="13431" y="9185"/>
                    </a:cubicBezTo>
                    <a:cubicBezTo>
                      <a:pt x="13292" y="9452"/>
                      <a:pt x="13985" y="9452"/>
                      <a:pt x="13985" y="9452"/>
                    </a:cubicBezTo>
                    <a:cubicBezTo>
                      <a:pt x="14400" y="9452"/>
                      <a:pt x="14677" y="9185"/>
                      <a:pt x="14954" y="9185"/>
                    </a:cubicBezTo>
                    <a:cubicBezTo>
                      <a:pt x="14954" y="8918"/>
                      <a:pt x="14538" y="8118"/>
                      <a:pt x="14538" y="8118"/>
                    </a:cubicBezTo>
                    <a:cubicBezTo>
                      <a:pt x="14677" y="8118"/>
                      <a:pt x="14815" y="8385"/>
                      <a:pt x="14815" y="8652"/>
                    </a:cubicBezTo>
                    <a:cubicBezTo>
                      <a:pt x="14954" y="8918"/>
                      <a:pt x="15231" y="8652"/>
                      <a:pt x="15369" y="8652"/>
                    </a:cubicBezTo>
                    <a:cubicBezTo>
                      <a:pt x="15785" y="8118"/>
                      <a:pt x="16062" y="7585"/>
                      <a:pt x="16477" y="7318"/>
                    </a:cubicBezTo>
                    <a:cubicBezTo>
                      <a:pt x="16754" y="7052"/>
                      <a:pt x="18831" y="5452"/>
                      <a:pt x="18831" y="5185"/>
                    </a:cubicBezTo>
                    <a:cubicBezTo>
                      <a:pt x="18831" y="4918"/>
                      <a:pt x="17031" y="5718"/>
                      <a:pt x="16892" y="5718"/>
                    </a:cubicBezTo>
                    <a:cubicBezTo>
                      <a:pt x="16477" y="5985"/>
                      <a:pt x="16062" y="5985"/>
                      <a:pt x="15508" y="6252"/>
                    </a:cubicBezTo>
                    <a:cubicBezTo>
                      <a:pt x="15508" y="6252"/>
                      <a:pt x="14954" y="6252"/>
                      <a:pt x="14954" y="6252"/>
                    </a:cubicBezTo>
                    <a:cubicBezTo>
                      <a:pt x="14954" y="5985"/>
                      <a:pt x="15785" y="5985"/>
                      <a:pt x="15923" y="5718"/>
                    </a:cubicBezTo>
                    <a:cubicBezTo>
                      <a:pt x="16062" y="5718"/>
                      <a:pt x="17031" y="5452"/>
                      <a:pt x="17031" y="5185"/>
                    </a:cubicBezTo>
                    <a:cubicBezTo>
                      <a:pt x="17031" y="5452"/>
                      <a:pt x="15646" y="4918"/>
                      <a:pt x="15785" y="4652"/>
                    </a:cubicBezTo>
                    <a:cubicBezTo>
                      <a:pt x="15785" y="4652"/>
                      <a:pt x="17446" y="4918"/>
                      <a:pt x="17585" y="4652"/>
                    </a:cubicBezTo>
                    <a:cubicBezTo>
                      <a:pt x="17862" y="4652"/>
                      <a:pt x="18277" y="4385"/>
                      <a:pt x="18554" y="4385"/>
                    </a:cubicBezTo>
                    <a:cubicBezTo>
                      <a:pt x="18692" y="4385"/>
                      <a:pt x="18969" y="4385"/>
                      <a:pt x="19108" y="4385"/>
                    </a:cubicBezTo>
                    <a:cubicBezTo>
                      <a:pt x="19662" y="4118"/>
                      <a:pt x="20215" y="3852"/>
                      <a:pt x="20631" y="3585"/>
                    </a:cubicBezTo>
                    <a:cubicBezTo>
                      <a:pt x="20631" y="3585"/>
                      <a:pt x="21600" y="2518"/>
                      <a:pt x="21185" y="2252"/>
                    </a:cubicBezTo>
                    <a:cubicBezTo>
                      <a:pt x="20908" y="2252"/>
                      <a:pt x="20492" y="2252"/>
                      <a:pt x="20215" y="2252"/>
                    </a:cubicBezTo>
                    <a:cubicBezTo>
                      <a:pt x="20077" y="1985"/>
                      <a:pt x="19800" y="2252"/>
                      <a:pt x="19800" y="1985"/>
                    </a:cubicBezTo>
                    <a:cubicBezTo>
                      <a:pt x="19800" y="1452"/>
                      <a:pt x="19523" y="1452"/>
                      <a:pt x="19523" y="918"/>
                    </a:cubicBezTo>
                    <a:cubicBezTo>
                      <a:pt x="19523" y="918"/>
                      <a:pt x="18969" y="1185"/>
                      <a:pt x="18831" y="1185"/>
                    </a:cubicBezTo>
                    <a:cubicBezTo>
                      <a:pt x="18692" y="918"/>
                      <a:pt x="18554" y="385"/>
                      <a:pt x="18415" y="918"/>
                    </a:cubicBezTo>
                    <a:cubicBezTo>
                      <a:pt x="18415" y="918"/>
                      <a:pt x="17585" y="1185"/>
                      <a:pt x="17446" y="1185"/>
                    </a:cubicBezTo>
                    <a:cubicBezTo>
                      <a:pt x="17169" y="1452"/>
                      <a:pt x="16892" y="1452"/>
                      <a:pt x="16615" y="1452"/>
                    </a:cubicBezTo>
                    <a:cubicBezTo>
                      <a:pt x="16615" y="1452"/>
                      <a:pt x="16062" y="1452"/>
                      <a:pt x="16062" y="1452"/>
                    </a:cubicBezTo>
                    <a:cubicBezTo>
                      <a:pt x="16062" y="1185"/>
                      <a:pt x="16615" y="1185"/>
                      <a:pt x="16754" y="918"/>
                    </a:cubicBezTo>
                    <a:cubicBezTo>
                      <a:pt x="17031" y="918"/>
                      <a:pt x="17308" y="652"/>
                      <a:pt x="17446" y="385"/>
                    </a:cubicBezTo>
                    <a:cubicBezTo>
                      <a:pt x="17169" y="1185"/>
                      <a:pt x="14262" y="-415"/>
                      <a:pt x="14123" y="118"/>
                    </a:cubicBezTo>
                    <a:cubicBezTo>
                      <a:pt x="14123" y="385"/>
                      <a:pt x="14400" y="385"/>
                      <a:pt x="14538" y="652"/>
                    </a:cubicBezTo>
                    <a:cubicBezTo>
                      <a:pt x="14538" y="918"/>
                      <a:pt x="13846" y="118"/>
                      <a:pt x="13846" y="118"/>
                    </a:cubicBezTo>
                    <a:cubicBezTo>
                      <a:pt x="13569" y="-148"/>
                      <a:pt x="13154" y="118"/>
                      <a:pt x="13015" y="118"/>
                    </a:cubicBezTo>
                    <a:cubicBezTo>
                      <a:pt x="12877" y="118"/>
                      <a:pt x="12462" y="118"/>
                      <a:pt x="12600" y="385"/>
                    </a:cubicBezTo>
                    <a:cubicBezTo>
                      <a:pt x="12738" y="652"/>
                      <a:pt x="13015" y="1452"/>
                      <a:pt x="13154" y="1185"/>
                    </a:cubicBezTo>
                    <a:cubicBezTo>
                      <a:pt x="13154" y="1452"/>
                      <a:pt x="12600" y="1185"/>
                      <a:pt x="12600" y="918"/>
                    </a:cubicBezTo>
                    <a:cubicBezTo>
                      <a:pt x="12185" y="918"/>
                      <a:pt x="12046" y="118"/>
                      <a:pt x="11769" y="118"/>
                    </a:cubicBezTo>
                    <a:cubicBezTo>
                      <a:pt x="11215" y="118"/>
                      <a:pt x="10800" y="118"/>
                      <a:pt x="10385" y="118"/>
                    </a:cubicBezTo>
                    <a:cubicBezTo>
                      <a:pt x="9692" y="385"/>
                      <a:pt x="10108" y="652"/>
                      <a:pt x="10523" y="918"/>
                    </a:cubicBezTo>
                    <a:cubicBezTo>
                      <a:pt x="10662" y="1185"/>
                      <a:pt x="10938" y="1452"/>
                      <a:pt x="11077" y="1718"/>
                    </a:cubicBezTo>
                    <a:cubicBezTo>
                      <a:pt x="11077" y="1718"/>
                      <a:pt x="10662" y="2252"/>
                      <a:pt x="10662" y="2252"/>
                    </a:cubicBezTo>
                    <a:cubicBezTo>
                      <a:pt x="10523" y="2252"/>
                      <a:pt x="10800" y="1985"/>
                      <a:pt x="10800" y="1985"/>
                    </a:cubicBezTo>
                    <a:cubicBezTo>
                      <a:pt x="10800" y="1718"/>
                      <a:pt x="9831" y="652"/>
                      <a:pt x="9692" y="652"/>
                    </a:cubicBezTo>
                    <a:cubicBezTo>
                      <a:pt x="9138" y="652"/>
                      <a:pt x="8585" y="385"/>
                      <a:pt x="8031" y="652"/>
                    </a:cubicBezTo>
                    <a:cubicBezTo>
                      <a:pt x="8031" y="652"/>
                      <a:pt x="8308" y="1185"/>
                      <a:pt x="8446" y="1185"/>
                    </a:cubicBezTo>
                    <a:cubicBezTo>
                      <a:pt x="8585" y="1185"/>
                      <a:pt x="8862" y="1452"/>
                      <a:pt x="9138" y="1185"/>
                    </a:cubicBezTo>
                    <a:cubicBezTo>
                      <a:pt x="8862" y="1452"/>
                      <a:pt x="8446" y="1718"/>
                      <a:pt x="8169" y="1452"/>
                    </a:cubicBezTo>
                    <a:cubicBezTo>
                      <a:pt x="8031" y="1452"/>
                      <a:pt x="7062" y="652"/>
                      <a:pt x="7200" y="918"/>
                    </a:cubicBezTo>
                    <a:cubicBezTo>
                      <a:pt x="7200" y="652"/>
                      <a:pt x="7892" y="2252"/>
                      <a:pt x="7338" y="1985"/>
                    </a:cubicBezTo>
                    <a:cubicBezTo>
                      <a:pt x="7200" y="1718"/>
                      <a:pt x="6785" y="1452"/>
                      <a:pt x="6508" y="1718"/>
                    </a:cubicBezTo>
                    <a:cubicBezTo>
                      <a:pt x="6646" y="1718"/>
                      <a:pt x="7062" y="1985"/>
                      <a:pt x="7062" y="1985"/>
                    </a:cubicBezTo>
                    <a:cubicBezTo>
                      <a:pt x="6923" y="2252"/>
                      <a:pt x="6369" y="1718"/>
                      <a:pt x="6369" y="2252"/>
                    </a:cubicBezTo>
                    <a:cubicBezTo>
                      <a:pt x="6369" y="2518"/>
                      <a:pt x="6923" y="2785"/>
                      <a:pt x="7062" y="3052"/>
                    </a:cubicBezTo>
                    <a:cubicBezTo>
                      <a:pt x="7477" y="3052"/>
                      <a:pt x="8446" y="3318"/>
                      <a:pt x="8446" y="4118"/>
                    </a:cubicBezTo>
                    <a:cubicBezTo>
                      <a:pt x="8446" y="3852"/>
                      <a:pt x="7477" y="3585"/>
                      <a:pt x="7200" y="3318"/>
                    </a:cubicBezTo>
                    <a:cubicBezTo>
                      <a:pt x="6923" y="3318"/>
                      <a:pt x="6508" y="2518"/>
                      <a:pt x="6231" y="2785"/>
                    </a:cubicBezTo>
                    <a:cubicBezTo>
                      <a:pt x="6231" y="2785"/>
                      <a:pt x="6646" y="3318"/>
                      <a:pt x="6646" y="3318"/>
                    </a:cubicBezTo>
                    <a:cubicBezTo>
                      <a:pt x="6646" y="3318"/>
                      <a:pt x="6231" y="3585"/>
                      <a:pt x="6231" y="3318"/>
                    </a:cubicBezTo>
                    <a:cubicBezTo>
                      <a:pt x="5954" y="3052"/>
                      <a:pt x="5815" y="2785"/>
                      <a:pt x="5538" y="2518"/>
                    </a:cubicBezTo>
                    <a:cubicBezTo>
                      <a:pt x="5400" y="2252"/>
                      <a:pt x="4292" y="2252"/>
                      <a:pt x="4292" y="2252"/>
                    </a:cubicBezTo>
                    <a:cubicBezTo>
                      <a:pt x="4292" y="2518"/>
                      <a:pt x="4708" y="2518"/>
                      <a:pt x="4292" y="2785"/>
                    </a:cubicBezTo>
                    <a:cubicBezTo>
                      <a:pt x="4154" y="2785"/>
                      <a:pt x="3462" y="3318"/>
                      <a:pt x="3462" y="3318"/>
                    </a:cubicBezTo>
                    <a:cubicBezTo>
                      <a:pt x="3600" y="3318"/>
                      <a:pt x="4015" y="3052"/>
                      <a:pt x="4015" y="3052"/>
                    </a:cubicBezTo>
                    <a:cubicBezTo>
                      <a:pt x="4154" y="3318"/>
                      <a:pt x="4708" y="3852"/>
                      <a:pt x="4708" y="3852"/>
                    </a:cubicBezTo>
                    <a:cubicBezTo>
                      <a:pt x="4708" y="3852"/>
                      <a:pt x="4292" y="3585"/>
                      <a:pt x="4292" y="3852"/>
                    </a:cubicBezTo>
                    <a:cubicBezTo>
                      <a:pt x="4292" y="3852"/>
                      <a:pt x="4431" y="4652"/>
                      <a:pt x="4154" y="4118"/>
                    </a:cubicBezTo>
                    <a:cubicBezTo>
                      <a:pt x="4015" y="3852"/>
                      <a:pt x="3877" y="3318"/>
                      <a:pt x="3600" y="3585"/>
                    </a:cubicBezTo>
                    <a:cubicBezTo>
                      <a:pt x="3462" y="3585"/>
                      <a:pt x="3323" y="4118"/>
                      <a:pt x="3185" y="3852"/>
                    </a:cubicBezTo>
                    <a:cubicBezTo>
                      <a:pt x="3046" y="3585"/>
                      <a:pt x="2908" y="3318"/>
                      <a:pt x="2631" y="3318"/>
                    </a:cubicBezTo>
                    <a:cubicBezTo>
                      <a:pt x="2492" y="3318"/>
                      <a:pt x="2077" y="3585"/>
                      <a:pt x="1938" y="3852"/>
                    </a:cubicBezTo>
                    <a:cubicBezTo>
                      <a:pt x="1662" y="4118"/>
                      <a:pt x="1800" y="4385"/>
                      <a:pt x="1385" y="4118"/>
                    </a:cubicBezTo>
                    <a:cubicBezTo>
                      <a:pt x="1108" y="3852"/>
                      <a:pt x="969" y="4118"/>
                      <a:pt x="692" y="4118"/>
                    </a:cubicBezTo>
                    <a:cubicBezTo>
                      <a:pt x="554" y="4385"/>
                      <a:pt x="0" y="4385"/>
                      <a:pt x="0" y="4652"/>
                    </a:cubicBezTo>
                    <a:cubicBezTo>
                      <a:pt x="0" y="5185"/>
                      <a:pt x="1246" y="4652"/>
                      <a:pt x="1246" y="4918"/>
                    </a:cubicBezTo>
                    <a:cubicBezTo>
                      <a:pt x="1246" y="5185"/>
                      <a:pt x="831" y="5185"/>
                      <a:pt x="692" y="5452"/>
                    </a:cubicBezTo>
                    <a:cubicBezTo>
                      <a:pt x="692" y="5185"/>
                      <a:pt x="1385" y="5185"/>
                      <a:pt x="1523" y="5185"/>
                    </a:cubicBezTo>
                    <a:cubicBezTo>
                      <a:pt x="1662" y="5185"/>
                      <a:pt x="2354" y="5185"/>
                      <a:pt x="2354" y="5185"/>
                    </a:cubicBezTo>
                    <a:cubicBezTo>
                      <a:pt x="2354" y="5185"/>
                      <a:pt x="2077" y="5452"/>
                      <a:pt x="1938" y="5452"/>
                    </a:cubicBezTo>
                    <a:cubicBezTo>
                      <a:pt x="1662" y="5452"/>
                      <a:pt x="1523" y="5452"/>
                      <a:pt x="1246" y="5985"/>
                    </a:cubicBezTo>
                    <a:cubicBezTo>
                      <a:pt x="692" y="6518"/>
                      <a:pt x="1662" y="6518"/>
                      <a:pt x="1800" y="6518"/>
                    </a:cubicBezTo>
                    <a:cubicBezTo>
                      <a:pt x="2354" y="6785"/>
                      <a:pt x="2769" y="6785"/>
                      <a:pt x="3323" y="6518"/>
                    </a:cubicBezTo>
                    <a:cubicBezTo>
                      <a:pt x="3600" y="6252"/>
                      <a:pt x="4292" y="5452"/>
                      <a:pt x="4708" y="5985"/>
                    </a:cubicBezTo>
                    <a:cubicBezTo>
                      <a:pt x="4708" y="5985"/>
                      <a:pt x="4015" y="6518"/>
                      <a:pt x="4015" y="6518"/>
                    </a:cubicBezTo>
                    <a:cubicBezTo>
                      <a:pt x="3738" y="6518"/>
                      <a:pt x="3462" y="6518"/>
                      <a:pt x="3185" y="6785"/>
                    </a:cubicBezTo>
                    <a:cubicBezTo>
                      <a:pt x="3046" y="6785"/>
                      <a:pt x="2769" y="6785"/>
                      <a:pt x="2492" y="6785"/>
                    </a:cubicBezTo>
                    <a:cubicBezTo>
                      <a:pt x="2215" y="7052"/>
                      <a:pt x="1938" y="6785"/>
                      <a:pt x="1662" y="7052"/>
                    </a:cubicBezTo>
                    <a:cubicBezTo>
                      <a:pt x="1800" y="7052"/>
                      <a:pt x="2215" y="7318"/>
                      <a:pt x="2215" y="7318"/>
                    </a:cubicBezTo>
                    <a:cubicBezTo>
                      <a:pt x="2354" y="7585"/>
                      <a:pt x="2492" y="7852"/>
                      <a:pt x="2769" y="7852"/>
                    </a:cubicBezTo>
                    <a:cubicBezTo>
                      <a:pt x="3323" y="7852"/>
                      <a:pt x="3600" y="7052"/>
                      <a:pt x="4154" y="6785"/>
                    </a:cubicBezTo>
                    <a:cubicBezTo>
                      <a:pt x="4292" y="6785"/>
                      <a:pt x="6092" y="6518"/>
                      <a:pt x="6092" y="6252"/>
                    </a:cubicBezTo>
                    <a:cubicBezTo>
                      <a:pt x="6092" y="6518"/>
                      <a:pt x="5262" y="6518"/>
                      <a:pt x="5123" y="6518"/>
                    </a:cubicBezTo>
                    <a:cubicBezTo>
                      <a:pt x="4708" y="6785"/>
                      <a:pt x="4015" y="7052"/>
                      <a:pt x="3600" y="7585"/>
                    </a:cubicBezTo>
                    <a:cubicBezTo>
                      <a:pt x="3185" y="8385"/>
                      <a:pt x="4431" y="8118"/>
                      <a:pt x="4569" y="8118"/>
                    </a:cubicBezTo>
                    <a:cubicBezTo>
                      <a:pt x="4846" y="8118"/>
                      <a:pt x="5123" y="8385"/>
                      <a:pt x="5400" y="7852"/>
                    </a:cubicBezTo>
                    <a:cubicBezTo>
                      <a:pt x="5538" y="7852"/>
                      <a:pt x="5538" y="7585"/>
                      <a:pt x="5538" y="7318"/>
                    </a:cubicBezTo>
                    <a:cubicBezTo>
                      <a:pt x="5677" y="7318"/>
                      <a:pt x="5815" y="7318"/>
                      <a:pt x="5815" y="7585"/>
                    </a:cubicBezTo>
                    <a:cubicBezTo>
                      <a:pt x="5815" y="7585"/>
                      <a:pt x="5815" y="7585"/>
                      <a:pt x="5677" y="7585"/>
                    </a:cubicBezTo>
                    <a:cubicBezTo>
                      <a:pt x="5954" y="7585"/>
                      <a:pt x="6646" y="7052"/>
                      <a:pt x="6923" y="7318"/>
                    </a:cubicBezTo>
                    <a:cubicBezTo>
                      <a:pt x="6785" y="7052"/>
                      <a:pt x="6092" y="8118"/>
                      <a:pt x="5954" y="8118"/>
                    </a:cubicBezTo>
                    <a:cubicBezTo>
                      <a:pt x="6092" y="8385"/>
                      <a:pt x="6923" y="7852"/>
                      <a:pt x="7200" y="7852"/>
                    </a:cubicBezTo>
                    <a:cubicBezTo>
                      <a:pt x="7615" y="7852"/>
                      <a:pt x="8031" y="7585"/>
                      <a:pt x="8446" y="7052"/>
                    </a:cubicBezTo>
                    <a:cubicBezTo>
                      <a:pt x="8585" y="6785"/>
                      <a:pt x="8585" y="6252"/>
                      <a:pt x="8585" y="6252"/>
                    </a:cubicBezTo>
                    <a:cubicBezTo>
                      <a:pt x="8862" y="6252"/>
                      <a:pt x="8862" y="6252"/>
                      <a:pt x="9000" y="5985"/>
                    </a:cubicBezTo>
                    <a:cubicBezTo>
                      <a:pt x="9138" y="5985"/>
                      <a:pt x="10108" y="4918"/>
                      <a:pt x="10108" y="5185"/>
                    </a:cubicBezTo>
                    <a:cubicBezTo>
                      <a:pt x="10108" y="5185"/>
                      <a:pt x="9554" y="5985"/>
                      <a:pt x="9554" y="5985"/>
                    </a:cubicBezTo>
                    <a:cubicBezTo>
                      <a:pt x="9415" y="6252"/>
                      <a:pt x="8862" y="6785"/>
                      <a:pt x="8862" y="7052"/>
                    </a:cubicBezTo>
                    <a:cubicBezTo>
                      <a:pt x="8862" y="7318"/>
                      <a:pt x="10385" y="7052"/>
                      <a:pt x="10385" y="7318"/>
                    </a:cubicBezTo>
                    <a:cubicBezTo>
                      <a:pt x="10385" y="7052"/>
                      <a:pt x="8308" y="8118"/>
                      <a:pt x="8308" y="7852"/>
                    </a:cubicBezTo>
                    <a:cubicBezTo>
                      <a:pt x="8308" y="7852"/>
                      <a:pt x="9554" y="8118"/>
                      <a:pt x="9415" y="8118"/>
                    </a:cubicBezTo>
                    <a:cubicBezTo>
                      <a:pt x="9415" y="8385"/>
                      <a:pt x="8862" y="8385"/>
                      <a:pt x="8723" y="8385"/>
                    </a:cubicBezTo>
                    <a:cubicBezTo>
                      <a:pt x="8446" y="8385"/>
                      <a:pt x="8031" y="8385"/>
                      <a:pt x="7754" y="8652"/>
                    </a:cubicBezTo>
                    <a:cubicBezTo>
                      <a:pt x="7200" y="8652"/>
                      <a:pt x="6646" y="8652"/>
                      <a:pt x="6092" y="8918"/>
                    </a:cubicBezTo>
                    <a:cubicBezTo>
                      <a:pt x="5954" y="8918"/>
                      <a:pt x="5954" y="9185"/>
                      <a:pt x="6231" y="9185"/>
                    </a:cubicBezTo>
                    <a:cubicBezTo>
                      <a:pt x="6369" y="9452"/>
                      <a:pt x="6785" y="9718"/>
                      <a:pt x="6923" y="9985"/>
                    </a:cubicBezTo>
                    <a:cubicBezTo>
                      <a:pt x="7200" y="10518"/>
                      <a:pt x="6923" y="11052"/>
                      <a:pt x="7338" y="11052"/>
                    </a:cubicBezTo>
                    <a:cubicBezTo>
                      <a:pt x="7477" y="10785"/>
                      <a:pt x="7892" y="11052"/>
                      <a:pt x="8031" y="10785"/>
                    </a:cubicBezTo>
                    <a:cubicBezTo>
                      <a:pt x="6785" y="12118"/>
                      <a:pt x="6092" y="9185"/>
                      <a:pt x="5123" y="9185"/>
                    </a:cubicBezTo>
                    <a:cubicBezTo>
                      <a:pt x="4846" y="9185"/>
                      <a:pt x="3600" y="8652"/>
                      <a:pt x="3600" y="9185"/>
                    </a:cubicBezTo>
                    <a:cubicBezTo>
                      <a:pt x="3600" y="9185"/>
                      <a:pt x="3462" y="9718"/>
                      <a:pt x="3462" y="9718"/>
                    </a:cubicBezTo>
                    <a:cubicBezTo>
                      <a:pt x="3600" y="9718"/>
                      <a:pt x="4431" y="9718"/>
                      <a:pt x="4431" y="9985"/>
                    </a:cubicBezTo>
                    <a:cubicBezTo>
                      <a:pt x="4431" y="9985"/>
                      <a:pt x="3600" y="9985"/>
                      <a:pt x="3600" y="10518"/>
                    </a:cubicBezTo>
                    <a:cubicBezTo>
                      <a:pt x="3600" y="10785"/>
                      <a:pt x="4431" y="10785"/>
                      <a:pt x="4708" y="11052"/>
                    </a:cubicBezTo>
                    <a:cubicBezTo>
                      <a:pt x="4846" y="11318"/>
                      <a:pt x="4985" y="11585"/>
                      <a:pt x="5123" y="11852"/>
                    </a:cubicBezTo>
                    <a:cubicBezTo>
                      <a:pt x="5262" y="12385"/>
                      <a:pt x="5538" y="12652"/>
                      <a:pt x="5815" y="12918"/>
                    </a:cubicBezTo>
                    <a:cubicBezTo>
                      <a:pt x="6092" y="13185"/>
                      <a:pt x="6231" y="13185"/>
                      <a:pt x="6508" y="12918"/>
                    </a:cubicBezTo>
                    <a:cubicBezTo>
                      <a:pt x="6646" y="12918"/>
                      <a:pt x="6923" y="12652"/>
                      <a:pt x="7062" y="12918"/>
                    </a:cubicBezTo>
                    <a:cubicBezTo>
                      <a:pt x="7062" y="12918"/>
                      <a:pt x="6923" y="13452"/>
                      <a:pt x="6923" y="13452"/>
                    </a:cubicBezTo>
                    <a:cubicBezTo>
                      <a:pt x="6646" y="13452"/>
                      <a:pt x="6231" y="13185"/>
                      <a:pt x="6092" y="13452"/>
                    </a:cubicBezTo>
                    <a:cubicBezTo>
                      <a:pt x="6092" y="13185"/>
                      <a:pt x="6646" y="13985"/>
                      <a:pt x="6646" y="13985"/>
                    </a:cubicBezTo>
                    <a:cubicBezTo>
                      <a:pt x="6646" y="14252"/>
                      <a:pt x="5954" y="13718"/>
                      <a:pt x="5954" y="13718"/>
                    </a:cubicBezTo>
                    <a:cubicBezTo>
                      <a:pt x="5538" y="13185"/>
                      <a:pt x="5262" y="13185"/>
                      <a:pt x="4846" y="13185"/>
                    </a:cubicBezTo>
                    <a:cubicBezTo>
                      <a:pt x="4569" y="13185"/>
                      <a:pt x="4431" y="13185"/>
                      <a:pt x="4154" y="13452"/>
                    </a:cubicBezTo>
                    <a:cubicBezTo>
                      <a:pt x="3877" y="13718"/>
                      <a:pt x="3738" y="13452"/>
                      <a:pt x="3600" y="13718"/>
                    </a:cubicBezTo>
                    <a:cubicBezTo>
                      <a:pt x="3462" y="13985"/>
                      <a:pt x="3462" y="14252"/>
                      <a:pt x="3185" y="14252"/>
                    </a:cubicBezTo>
                    <a:cubicBezTo>
                      <a:pt x="3046" y="14518"/>
                      <a:pt x="2908" y="15318"/>
                      <a:pt x="3185" y="15318"/>
                    </a:cubicBezTo>
                    <a:cubicBezTo>
                      <a:pt x="3462" y="15318"/>
                      <a:pt x="3738" y="15052"/>
                      <a:pt x="3738" y="15318"/>
                    </a:cubicBezTo>
                    <a:cubicBezTo>
                      <a:pt x="3877" y="15852"/>
                      <a:pt x="4431" y="15585"/>
                      <a:pt x="4431" y="15318"/>
                    </a:cubicBezTo>
                    <a:cubicBezTo>
                      <a:pt x="4569" y="15318"/>
                      <a:pt x="4846" y="14518"/>
                      <a:pt x="4846" y="14252"/>
                    </a:cubicBezTo>
                    <a:cubicBezTo>
                      <a:pt x="4846" y="14518"/>
                      <a:pt x="4846" y="14518"/>
                      <a:pt x="4846" y="14785"/>
                    </a:cubicBezTo>
                    <a:cubicBezTo>
                      <a:pt x="4846" y="14785"/>
                      <a:pt x="4985" y="14785"/>
                      <a:pt x="4985" y="14785"/>
                    </a:cubicBezTo>
                    <a:cubicBezTo>
                      <a:pt x="4985" y="14785"/>
                      <a:pt x="4846" y="15052"/>
                      <a:pt x="4846" y="15318"/>
                    </a:cubicBezTo>
                    <a:cubicBezTo>
                      <a:pt x="4846" y="15318"/>
                      <a:pt x="4846" y="15318"/>
                      <a:pt x="4985" y="15318"/>
                    </a:cubicBezTo>
                    <a:cubicBezTo>
                      <a:pt x="4985" y="15318"/>
                      <a:pt x="4569" y="15585"/>
                      <a:pt x="4708" y="15585"/>
                    </a:cubicBezTo>
                    <a:cubicBezTo>
                      <a:pt x="4708" y="15585"/>
                      <a:pt x="4708" y="15585"/>
                      <a:pt x="4708" y="15585"/>
                    </a:cubicBezTo>
                    <a:cubicBezTo>
                      <a:pt x="4708" y="15852"/>
                      <a:pt x="4292" y="15585"/>
                      <a:pt x="4154" y="15852"/>
                    </a:cubicBezTo>
                    <a:cubicBezTo>
                      <a:pt x="4292" y="15852"/>
                      <a:pt x="4846" y="15852"/>
                      <a:pt x="4985" y="16118"/>
                    </a:cubicBezTo>
                    <a:cubicBezTo>
                      <a:pt x="4985" y="16118"/>
                      <a:pt x="4292" y="16918"/>
                      <a:pt x="4431" y="16918"/>
                    </a:cubicBezTo>
                    <a:cubicBezTo>
                      <a:pt x="4431" y="17185"/>
                      <a:pt x="5123" y="16918"/>
                      <a:pt x="5123" y="16918"/>
                    </a:cubicBezTo>
                    <a:cubicBezTo>
                      <a:pt x="5123" y="16918"/>
                      <a:pt x="4985" y="16918"/>
                      <a:pt x="4985" y="16918"/>
                    </a:cubicBezTo>
                    <a:cubicBezTo>
                      <a:pt x="4985" y="17185"/>
                      <a:pt x="5677" y="16918"/>
                      <a:pt x="5815" y="16652"/>
                    </a:cubicBezTo>
                    <a:cubicBezTo>
                      <a:pt x="5815" y="16652"/>
                      <a:pt x="6369" y="15318"/>
                      <a:pt x="6508" y="15585"/>
                    </a:cubicBezTo>
                    <a:cubicBezTo>
                      <a:pt x="6646" y="15852"/>
                      <a:pt x="5538" y="17452"/>
                      <a:pt x="5262" y="17718"/>
                    </a:cubicBezTo>
                    <a:cubicBezTo>
                      <a:pt x="4846" y="17718"/>
                      <a:pt x="4569" y="17718"/>
                      <a:pt x="4154" y="17185"/>
                    </a:cubicBezTo>
                    <a:cubicBezTo>
                      <a:pt x="3877" y="16918"/>
                      <a:pt x="3877" y="16385"/>
                      <a:pt x="3600" y="16385"/>
                    </a:cubicBezTo>
                    <a:cubicBezTo>
                      <a:pt x="3323" y="16118"/>
                      <a:pt x="3046" y="16118"/>
                      <a:pt x="2769" y="16118"/>
                    </a:cubicBezTo>
                    <a:cubicBezTo>
                      <a:pt x="2354" y="16118"/>
                      <a:pt x="2354" y="16385"/>
                      <a:pt x="2631" y="16918"/>
                    </a:cubicBezTo>
                    <a:cubicBezTo>
                      <a:pt x="2769" y="17185"/>
                      <a:pt x="2769" y="17452"/>
                      <a:pt x="3046" y="17452"/>
                    </a:cubicBezTo>
                    <a:cubicBezTo>
                      <a:pt x="3462" y="17452"/>
                      <a:pt x="3046" y="17452"/>
                      <a:pt x="3046" y="17718"/>
                    </a:cubicBezTo>
                    <a:cubicBezTo>
                      <a:pt x="3046" y="17718"/>
                      <a:pt x="3600" y="18252"/>
                      <a:pt x="3600" y="1825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6" name="Freeform 604"/>
              <p:cNvSpPr/>
              <p:nvPr/>
            </p:nvSpPr>
            <p:spPr>
              <a:xfrm>
                <a:off x="4778515" y="577635"/>
                <a:ext cx="140256" cy="414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3" h="15417" extrusionOk="0">
                    <a:moveTo>
                      <a:pt x="20057" y="14170"/>
                    </a:moveTo>
                    <a:cubicBezTo>
                      <a:pt x="18514" y="9850"/>
                      <a:pt x="20057" y="9850"/>
                      <a:pt x="16971" y="5530"/>
                    </a:cubicBezTo>
                    <a:cubicBezTo>
                      <a:pt x="15429" y="5530"/>
                      <a:pt x="13886" y="5530"/>
                      <a:pt x="12343" y="5530"/>
                    </a:cubicBezTo>
                    <a:cubicBezTo>
                      <a:pt x="10800" y="5530"/>
                      <a:pt x="3086" y="-3110"/>
                      <a:pt x="1543" y="1210"/>
                    </a:cubicBezTo>
                    <a:cubicBezTo>
                      <a:pt x="1543" y="1210"/>
                      <a:pt x="4629" y="5530"/>
                      <a:pt x="3086" y="5530"/>
                    </a:cubicBezTo>
                    <a:cubicBezTo>
                      <a:pt x="3086" y="9850"/>
                      <a:pt x="0" y="14170"/>
                      <a:pt x="0" y="9850"/>
                    </a:cubicBezTo>
                    <a:cubicBezTo>
                      <a:pt x="0" y="14170"/>
                      <a:pt x="3086" y="9850"/>
                      <a:pt x="4629" y="9850"/>
                    </a:cubicBezTo>
                    <a:cubicBezTo>
                      <a:pt x="6171" y="9850"/>
                      <a:pt x="9257" y="14170"/>
                      <a:pt x="12343" y="14170"/>
                    </a:cubicBezTo>
                    <a:cubicBezTo>
                      <a:pt x="13886" y="14170"/>
                      <a:pt x="20057" y="14170"/>
                      <a:pt x="20057" y="14170"/>
                    </a:cubicBezTo>
                    <a:cubicBezTo>
                      <a:pt x="18514" y="9850"/>
                      <a:pt x="21600" y="18490"/>
                      <a:pt x="20057" y="1417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7" name="Freeform 605"/>
              <p:cNvSpPr/>
              <p:nvPr/>
            </p:nvSpPr>
            <p:spPr>
              <a:xfrm>
                <a:off x="4382447" y="615738"/>
                <a:ext cx="38330" cy="14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513" h="13824" extrusionOk="0">
                    <a:moveTo>
                      <a:pt x="12788" y="10800"/>
                    </a:moveTo>
                    <a:cubicBezTo>
                      <a:pt x="9188" y="21600"/>
                      <a:pt x="-5212" y="0"/>
                      <a:pt x="1988" y="0"/>
                    </a:cubicBezTo>
                    <a:cubicBezTo>
                      <a:pt x="5588" y="0"/>
                      <a:pt x="16388" y="10800"/>
                      <a:pt x="12788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8" name="Freeform 606"/>
              <p:cNvSpPr/>
              <p:nvPr/>
            </p:nvSpPr>
            <p:spPr>
              <a:xfrm>
                <a:off x="4649720" y="976512"/>
                <a:ext cx="38331" cy="181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513" h="11232" extrusionOk="0">
                    <a:moveTo>
                      <a:pt x="11525" y="2016"/>
                    </a:moveTo>
                    <a:cubicBezTo>
                      <a:pt x="7925" y="-5184"/>
                      <a:pt x="-2875" y="9216"/>
                      <a:pt x="725" y="9216"/>
                    </a:cubicBezTo>
                    <a:cubicBezTo>
                      <a:pt x="4325" y="16416"/>
                      <a:pt x="18725" y="2016"/>
                      <a:pt x="11525" y="201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599" name="Freeform 607"/>
              <p:cNvSpPr/>
              <p:nvPr/>
            </p:nvSpPr>
            <p:spPr>
              <a:xfrm>
                <a:off x="1057058" y="2557917"/>
                <a:ext cx="36347" cy="367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523" h="17067" extrusionOk="0">
                    <a:moveTo>
                      <a:pt x="13829" y="867"/>
                    </a:moveTo>
                    <a:cubicBezTo>
                      <a:pt x="9509" y="-4533"/>
                      <a:pt x="-3451" y="17067"/>
                      <a:pt x="869" y="17067"/>
                    </a:cubicBezTo>
                    <a:cubicBezTo>
                      <a:pt x="869" y="17067"/>
                      <a:pt x="18149" y="867"/>
                      <a:pt x="13829" y="8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0" name="Freeform 608"/>
              <p:cNvSpPr/>
              <p:nvPr/>
            </p:nvSpPr>
            <p:spPr>
              <a:xfrm>
                <a:off x="1123166" y="2536004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cubicBezTo>
                      <a:pt x="0" y="21600"/>
                      <a:pt x="21600" y="21600"/>
                      <a:pt x="21600" y="21600"/>
                    </a:cubicBezTo>
                    <a:cubicBezTo>
                      <a:pt x="2160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1" name="Freeform 609"/>
              <p:cNvSpPr/>
              <p:nvPr/>
            </p:nvSpPr>
            <p:spPr>
              <a:xfrm>
                <a:off x="55182" y="2553972"/>
                <a:ext cx="47645" cy="35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277" h="11104" extrusionOk="0">
                    <a:moveTo>
                      <a:pt x="12834" y="5400"/>
                    </a:moveTo>
                    <a:cubicBezTo>
                      <a:pt x="19005" y="-1800"/>
                      <a:pt x="3576" y="-1800"/>
                      <a:pt x="491" y="5400"/>
                    </a:cubicBezTo>
                    <a:cubicBezTo>
                      <a:pt x="-2595" y="9000"/>
                      <a:pt x="9748" y="16200"/>
                      <a:pt x="12834" y="5400"/>
                    </a:cubicBezTo>
                    <a:cubicBezTo>
                      <a:pt x="15919" y="1800"/>
                      <a:pt x="6662" y="19800"/>
                      <a:pt x="12834" y="5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2" name="Freeform 610"/>
              <p:cNvSpPr/>
              <p:nvPr/>
            </p:nvSpPr>
            <p:spPr>
              <a:xfrm>
                <a:off x="15597573" y="6583505"/>
                <a:ext cx="21626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9600" extrusionOk="0">
                    <a:moveTo>
                      <a:pt x="21600" y="0"/>
                    </a:moveTo>
                    <a:cubicBezTo>
                      <a:pt x="21600" y="21600"/>
                      <a:pt x="0" y="0"/>
                      <a:pt x="0" y="0"/>
                    </a:cubicBezTo>
                    <a:cubicBezTo>
                      <a:pt x="10800" y="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3" name="Freeform 611"/>
              <p:cNvSpPr/>
              <p:nvPr/>
            </p:nvSpPr>
            <p:spPr>
              <a:xfrm>
                <a:off x="15460623" y="6564036"/>
                <a:ext cx="21626" cy="164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274" extrusionOk="0">
                    <a:moveTo>
                      <a:pt x="21600" y="0"/>
                    </a:moveTo>
                    <a:cubicBezTo>
                      <a:pt x="21600" y="10800"/>
                      <a:pt x="0" y="21600"/>
                      <a:pt x="0" y="1080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4" name="Freeform 612"/>
              <p:cNvSpPr/>
              <p:nvPr/>
            </p:nvSpPr>
            <p:spPr>
              <a:xfrm>
                <a:off x="15945632" y="8599223"/>
                <a:ext cx="53507" cy="318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034" h="11833" extrusionOk="0">
                    <a:moveTo>
                      <a:pt x="15731" y="4988"/>
                    </a:moveTo>
                    <a:cubicBezTo>
                      <a:pt x="18817" y="-3652"/>
                      <a:pt x="-2783" y="668"/>
                      <a:pt x="303" y="4988"/>
                    </a:cubicBezTo>
                    <a:cubicBezTo>
                      <a:pt x="303" y="9308"/>
                      <a:pt x="12646" y="17948"/>
                      <a:pt x="15731" y="498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5" name="Rectangle 613"/>
              <p:cNvSpPr/>
              <p:nvPr/>
            </p:nvSpPr>
            <p:spPr>
              <a:xfrm>
                <a:off x="9696965" y="1792468"/>
                <a:ext cx="12701" cy="12701"/>
              </a:xfrm>
              <a:prstGeom prst="rect">
                <a:avLst/>
              </a:pr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6" name="Freeform 614"/>
              <p:cNvSpPr/>
              <p:nvPr/>
            </p:nvSpPr>
            <p:spPr>
              <a:xfrm>
                <a:off x="6086747" y="8248617"/>
                <a:ext cx="92467" cy="94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73" h="20267" extrusionOk="0">
                    <a:moveTo>
                      <a:pt x="8640" y="9600"/>
                    </a:moveTo>
                    <a:cubicBezTo>
                      <a:pt x="8640" y="12000"/>
                      <a:pt x="2160" y="16800"/>
                      <a:pt x="0" y="19200"/>
                    </a:cubicBezTo>
                    <a:cubicBezTo>
                      <a:pt x="0" y="21600"/>
                      <a:pt x="4320" y="19200"/>
                      <a:pt x="4320" y="19200"/>
                    </a:cubicBezTo>
                    <a:cubicBezTo>
                      <a:pt x="6480" y="16800"/>
                      <a:pt x="8640" y="14400"/>
                      <a:pt x="10800" y="12000"/>
                    </a:cubicBezTo>
                    <a:cubicBezTo>
                      <a:pt x="12960" y="9600"/>
                      <a:pt x="21600" y="0"/>
                      <a:pt x="17280" y="0"/>
                    </a:cubicBezTo>
                    <a:cubicBezTo>
                      <a:pt x="15120" y="0"/>
                      <a:pt x="8640" y="7200"/>
                      <a:pt x="8640" y="9600"/>
                    </a:cubicBezTo>
                    <a:cubicBezTo>
                      <a:pt x="8640" y="12000"/>
                      <a:pt x="8640" y="7200"/>
                      <a:pt x="8640" y="9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7" name="Freeform 615"/>
              <p:cNvSpPr/>
              <p:nvPr/>
            </p:nvSpPr>
            <p:spPr>
              <a:xfrm>
                <a:off x="4471122" y="3663470"/>
                <a:ext cx="65930" cy="196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816" h="12150" extrusionOk="0">
                    <a:moveTo>
                      <a:pt x="18816" y="7200"/>
                    </a:moveTo>
                    <a:cubicBezTo>
                      <a:pt x="18816" y="0"/>
                      <a:pt x="-2784" y="0"/>
                      <a:pt x="302" y="0"/>
                    </a:cubicBezTo>
                    <a:cubicBezTo>
                      <a:pt x="3387" y="0"/>
                      <a:pt x="15730" y="21600"/>
                      <a:pt x="18816" y="7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8" name="Freeform 616"/>
              <p:cNvSpPr/>
              <p:nvPr/>
            </p:nvSpPr>
            <p:spPr>
              <a:xfrm>
                <a:off x="5210986" y="9782159"/>
                <a:ext cx="191012" cy="182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00" y="18900"/>
                    </a:moveTo>
                    <a:cubicBezTo>
                      <a:pt x="15600" y="18900"/>
                      <a:pt x="13200" y="14850"/>
                      <a:pt x="9600" y="12150"/>
                    </a:cubicBezTo>
                    <a:cubicBezTo>
                      <a:pt x="8400" y="9450"/>
                      <a:pt x="6000" y="8100"/>
                      <a:pt x="4800" y="6750"/>
                    </a:cubicBezTo>
                    <a:cubicBezTo>
                      <a:pt x="3600" y="6750"/>
                      <a:pt x="1200" y="5400"/>
                      <a:pt x="1200" y="4050"/>
                    </a:cubicBezTo>
                    <a:cubicBezTo>
                      <a:pt x="1200" y="4050"/>
                      <a:pt x="2400" y="4050"/>
                      <a:pt x="2400" y="2700"/>
                    </a:cubicBezTo>
                    <a:cubicBezTo>
                      <a:pt x="3600" y="2700"/>
                      <a:pt x="1200" y="0"/>
                      <a:pt x="0" y="0"/>
                    </a:cubicBezTo>
                    <a:cubicBezTo>
                      <a:pt x="0" y="6750"/>
                      <a:pt x="0" y="13500"/>
                      <a:pt x="0" y="18900"/>
                    </a:cubicBezTo>
                    <a:cubicBezTo>
                      <a:pt x="0" y="20250"/>
                      <a:pt x="7200" y="20250"/>
                      <a:pt x="8400" y="20250"/>
                    </a:cubicBezTo>
                    <a:cubicBezTo>
                      <a:pt x="9600" y="20250"/>
                      <a:pt x="10800" y="20250"/>
                      <a:pt x="12000" y="21600"/>
                    </a:cubicBezTo>
                    <a:cubicBezTo>
                      <a:pt x="14400" y="21600"/>
                      <a:pt x="14400" y="21600"/>
                      <a:pt x="15600" y="20250"/>
                    </a:cubicBezTo>
                    <a:cubicBezTo>
                      <a:pt x="16800" y="20250"/>
                      <a:pt x="21600" y="20250"/>
                      <a:pt x="21600" y="18900"/>
                    </a:cubicBezTo>
                    <a:cubicBezTo>
                      <a:pt x="21600" y="18900"/>
                      <a:pt x="21600" y="17550"/>
                      <a:pt x="20400" y="189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09" name="Freeform 617"/>
              <p:cNvSpPr/>
              <p:nvPr/>
            </p:nvSpPr>
            <p:spPr>
              <a:xfrm>
                <a:off x="5009168" y="9767258"/>
                <a:ext cx="317150" cy="255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17" extrusionOk="0">
                    <a:moveTo>
                      <a:pt x="13680" y="15282"/>
                    </a:moveTo>
                    <a:cubicBezTo>
                      <a:pt x="13680" y="11526"/>
                      <a:pt x="13680" y="8708"/>
                      <a:pt x="13680" y="5891"/>
                    </a:cubicBezTo>
                    <a:cubicBezTo>
                      <a:pt x="13680" y="4952"/>
                      <a:pt x="13680" y="3074"/>
                      <a:pt x="13680" y="2134"/>
                    </a:cubicBezTo>
                    <a:cubicBezTo>
                      <a:pt x="13680" y="1195"/>
                      <a:pt x="11520" y="-683"/>
                      <a:pt x="10800" y="256"/>
                    </a:cubicBezTo>
                    <a:cubicBezTo>
                      <a:pt x="10080" y="1195"/>
                      <a:pt x="8640" y="256"/>
                      <a:pt x="8640" y="2134"/>
                    </a:cubicBezTo>
                    <a:cubicBezTo>
                      <a:pt x="7920" y="4013"/>
                      <a:pt x="6480" y="5891"/>
                      <a:pt x="9360" y="4952"/>
                    </a:cubicBezTo>
                    <a:cubicBezTo>
                      <a:pt x="9360" y="4952"/>
                      <a:pt x="10800" y="4952"/>
                      <a:pt x="10800" y="4952"/>
                    </a:cubicBezTo>
                    <a:cubicBezTo>
                      <a:pt x="11520" y="4952"/>
                      <a:pt x="10080" y="6830"/>
                      <a:pt x="10080" y="6830"/>
                    </a:cubicBezTo>
                    <a:cubicBezTo>
                      <a:pt x="9360" y="6830"/>
                      <a:pt x="7920" y="8708"/>
                      <a:pt x="9360" y="9647"/>
                    </a:cubicBezTo>
                    <a:cubicBezTo>
                      <a:pt x="9360" y="10587"/>
                      <a:pt x="11520" y="10587"/>
                      <a:pt x="11520" y="11526"/>
                    </a:cubicBezTo>
                    <a:cubicBezTo>
                      <a:pt x="11520" y="11526"/>
                      <a:pt x="8640" y="11526"/>
                      <a:pt x="8640" y="11526"/>
                    </a:cubicBezTo>
                    <a:cubicBezTo>
                      <a:pt x="7920" y="11526"/>
                      <a:pt x="6480" y="10587"/>
                      <a:pt x="6480" y="10587"/>
                    </a:cubicBezTo>
                    <a:cubicBezTo>
                      <a:pt x="6480" y="10587"/>
                      <a:pt x="7200" y="11526"/>
                      <a:pt x="7200" y="10587"/>
                    </a:cubicBezTo>
                    <a:cubicBezTo>
                      <a:pt x="7200" y="9647"/>
                      <a:pt x="7920" y="8708"/>
                      <a:pt x="7200" y="7769"/>
                    </a:cubicBezTo>
                    <a:cubicBezTo>
                      <a:pt x="7200" y="7769"/>
                      <a:pt x="5760" y="9647"/>
                      <a:pt x="5760" y="9647"/>
                    </a:cubicBezTo>
                    <a:cubicBezTo>
                      <a:pt x="5040" y="10587"/>
                      <a:pt x="4320" y="9647"/>
                      <a:pt x="3600" y="9647"/>
                    </a:cubicBezTo>
                    <a:cubicBezTo>
                      <a:pt x="2880" y="9647"/>
                      <a:pt x="0" y="8708"/>
                      <a:pt x="0" y="10587"/>
                    </a:cubicBezTo>
                    <a:cubicBezTo>
                      <a:pt x="0" y="11526"/>
                      <a:pt x="1440" y="10587"/>
                      <a:pt x="1440" y="10587"/>
                    </a:cubicBezTo>
                    <a:cubicBezTo>
                      <a:pt x="2160" y="9647"/>
                      <a:pt x="1440" y="10587"/>
                      <a:pt x="2160" y="10587"/>
                    </a:cubicBezTo>
                    <a:cubicBezTo>
                      <a:pt x="2880" y="11526"/>
                      <a:pt x="2880" y="9647"/>
                      <a:pt x="3600" y="10587"/>
                    </a:cubicBezTo>
                    <a:cubicBezTo>
                      <a:pt x="3600" y="10587"/>
                      <a:pt x="4320" y="11526"/>
                      <a:pt x="4320" y="11526"/>
                    </a:cubicBezTo>
                    <a:cubicBezTo>
                      <a:pt x="4320" y="11526"/>
                      <a:pt x="1440" y="12465"/>
                      <a:pt x="2880" y="13404"/>
                    </a:cubicBezTo>
                    <a:cubicBezTo>
                      <a:pt x="3600" y="14343"/>
                      <a:pt x="4320" y="12465"/>
                      <a:pt x="4320" y="13404"/>
                    </a:cubicBezTo>
                    <a:cubicBezTo>
                      <a:pt x="5040" y="13404"/>
                      <a:pt x="5760" y="14343"/>
                      <a:pt x="5760" y="14343"/>
                    </a:cubicBezTo>
                    <a:cubicBezTo>
                      <a:pt x="5760" y="14343"/>
                      <a:pt x="5760" y="14343"/>
                      <a:pt x="5040" y="14343"/>
                    </a:cubicBezTo>
                    <a:cubicBezTo>
                      <a:pt x="5040" y="15282"/>
                      <a:pt x="6480" y="15282"/>
                      <a:pt x="7200" y="15282"/>
                    </a:cubicBezTo>
                    <a:cubicBezTo>
                      <a:pt x="7920" y="15282"/>
                      <a:pt x="7920" y="13404"/>
                      <a:pt x="8640" y="15282"/>
                    </a:cubicBezTo>
                    <a:cubicBezTo>
                      <a:pt x="8640" y="15282"/>
                      <a:pt x="11520" y="19978"/>
                      <a:pt x="12240" y="19039"/>
                    </a:cubicBezTo>
                    <a:cubicBezTo>
                      <a:pt x="12240" y="19039"/>
                      <a:pt x="11520" y="18100"/>
                      <a:pt x="11520" y="18100"/>
                    </a:cubicBezTo>
                    <a:cubicBezTo>
                      <a:pt x="11520" y="17160"/>
                      <a:pt x="15840" y="20917"/>
                      <a:pt x="16560" y="20917"/>
                    </a:cubicBezTo>
                    <a:cubicBezTo>
                      <a:pt x="16560" y="19978"/>
                      <a:pt x="13680" y="17160"/>
                      <a:pt x="13680" y="16221"/>
                    </a:cubicBezTo>
                    <a:cubicBezTo>
                      <a:pt x="14400" y="16221"/>
                      <a:pt x="17280" y="17160"/>
                      <a:pt x="17280" y="17160"/>
                    </a:cubicBezTo>
                    <a:cubicBezTo>
                      <a:pt x="18720" y="17160"/>
                      <a:pt x="20160" y="17160"/>
                      <a:pt x="21600" y="16221"/>
                    </a:cubicBezTo>
                    <a:cubicBezTo>
                      <a:pt x="19440" y="14343"/>
                      <a:pt x="16560" y="15282"/>
                      <a:pt x="13680" y="1528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0" name="Freeform 618"/>
              <p:cNvSpPr/>
              <p:nvPr/>
            </p:nvSpPr>
            <p:spPr>
              <a:xfrm>
                <a:off x="4976697" y="5812754"/>
                <a:ext cx="720935" cy="6159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76" h="21207" extrusionOk="0">
                    <a:moveTo>
                      <a:pt x="17422" y="10996"/>
                    </a:moveTo>
                    <a:cubicBezTo>
                      <a:pt x="17422" y="10211"/>
                      <a:pt x="17422" y="9818"/>
                      <a:pt x="18275" y="9425"/>
                    </a:cubicBezTo>
                    <a:cubicBezTo>
                      <a:pt x="18275" y="9033"/>
                      <a:pt x="18843" y="9033"/>
                      <a:pt x="18559" y="8640"/>
                    </a:cubicBezTo>
                    <a:cubicBezTo>
                      <a:pt x="18275" y="8247"/>
                      <a:pt x="17991" y="7462"/>
                      <a:pt x="18559" y="7069"/>
                    </a:cubicBezTo>
                    <a:cubicBezTo>
                      <a:pt x="21117" y="5498"/>
                      <a:pt x="16854" y="5891"/>
                      <a:pt x="16854" y="5891"/>
                    </a:cubicBezTo>
                    <a:cubicBezTo>
                      <a:pt x="16854" y="5498"/>
                      <a:pt x="17138" y="5498"/>
                      <a:pt x="17422" y="5498"/>
                    </a:cubicBezTo>
                    <a:cubicBezTo>
                      <a:pt x="17706" y="5498"/>
                      <a:pt x="17706" y="4713"/>
                      <a:pt x="17706" y="4320"/>
                    </a:cubicBezTo>
                    <a:cubicBezTo>
                      <a:pt x="17706" y="3927"/>
                      <a:pt x="16570" y="3142"/>
                      <a:pt x="16570" y="3535"/>
                    </a:cubicBezTo>
                    <a:cubicBezTo>
                      <a:pt x="16570" y="3927"/>
                      <a:pt x="16285" y="3142"/>
                      <a:pt x="16285" y="3142"/>
                    </a:cubicBezTo>
                    <a:cubicBezTo>
                      <a:pt x="16001" y="3142"/>
                      <a:pt x="16001" y="3927"/>
                      <a:pt x="15717" y="3535"/>
                    </a:cubicBezTo>
                    <a:cubicBezTo>
                      <a:pt x="15717" y="3535"/>
                      <a:pt x="15717" y="3142"/>
                      <a:pt x="15717" y="2749"/>
                    </a:cubicBezTo>
                    <a:cubicBezTo>
                      <a:pt x="15433" y="2356"/>
                      <a:pt x="15149" y="3142"/>
                      <a:pt x="14864" y="3142"/>
                    </a:cubicBezTo>
                    <a:cubicBezTo>
                      <a:pt x="14864" y="3142"/>
                      <a:pt x="14864" y="2356"/>
                      <a:pt x="14864" y="2356"/>
                    </a:cubicBezTo>
                    <a:cubicBezTo>
                      <a:pt x="14864" y="1571"/>
                      <a:pt x="15717" y="1964"/>
                      <a:pt x="16001" y="1964"/>
                    </a:cubicBezTo>
                    <a:cubicBezTo>
                      <a:pt x="16285" y="1571"/>
                      <a:pt x="15149" y="1571"/>
                      <a:pt x="15149" y="1571"/>
                    </a:cubicBezTo>
                    <a:cubicBezTo>
                      <a:pt x="14580" y="1571"/>
                      <a:pt x="14012" y="1178"/>
                      <a:pt x="13443" y="1571"/>
                    </a:cubicBezTo>
                    <a:cubicBezTo>
                      <a:pt x="12875" y="1964"/>
                      <a:pt x="12591" y="3142"/>
                      <a:pt x="12022" y="2749"/>
                    </a:cubicBezTo>
                    <a:cubicBezTo>
                      <a:pt x="11170" y="2749"/>
                      <a:pt x="10885" y="2749"/>
                      <a:pt x="10317" y="1964"/>
                    </a:cubicBezTo>
                    <a:cubicBezTo>
                      <a:pt x="9749" y="1178"/>
                      <a:pt x="8612" y="1964"/>
                      <a:pt x="7759" y="1964"/>
                    </a:cubicBezTo>
                    <a:cubicBezTo>
                      <a:pt x="7191" y="1964"/>
                      <a:pt x="7191" y="1571"/>
                      <a:pt x="6906" y="785"/>
                    </a:cubicBezTo>
                    <a:cubicBezTo>
                      <a:pt x="6622" y="0"/>
                      <a:pt x="6054" y="0"/>
                      <a:pt x="5201" y="0"/>
                    </a:cubicBezTo>
                    <a:cubicBezTo>
                      <a:pt x="4917" y="0"/>
                      <a:pt x="2643" y="393"/>
                      <a:pt x="2643" y="1571"/>
                    </a:cubicBezTo>
                    <a:cubicBezTo>
                      <a:pt x="2643" y="2749"/>
                      <a:pt x="3780" y="3142"/>
                      <a:pt x="3212" y="4713"/>
                    </a:cubicBezTo>
                    <a:cubicBezTo>
                      <a:pt x="2643" y="5498"/>
                      <a:pt x="1506" y="3927"/>
                      <a:pt x="1791" y="3142"/>
                    </a:cubicBezTo>
                    <a:cubicBezTo>
                      <a:pt x="1791" y="2749"/>
                      <a:pt x="2359" y="2356"/>
                      <a:pt x="2359" y="1964"/>
                    </a:cubicBezTo>
                    <a:cubicBezTo>
                      <a:pt x="2643" y="1178"/>
                      <a:pt x="1791" y="785"/>
                      <a:pt x="1791" y="393"/>
                    </a:cubicBezTo>
                    <a:cubicBezTo>
                      <a:pt x="938" y="1178"/>
                      <a:pt x="654" y="1571"/>
                      <a:pt x="654" y="2749"/>
                    </a:cubicBezTo>
                    <a:cubicBezTo>
                      <a:pt x="370" y="3142"/>
                      <a:pt x="-483" y="4713"/>
                      <a:pt x="370" y="4713"/>
                    </a:cubicBezTo>
                    <a:cubicBezTo>
                      <a:pt x="370" y="4713"/>
                      <a:pt x="654" y="4713"/>
                      <a:pt x="938" y="5105"/>
                    </a:cubicBezTo>
                    <a:cubicBezTo>
                      <a:pt x="938" y="5498"/>
                      <a:pt x="1222" y="5891"/>
                      <a:pt x="1506" y="6284"/>
                    </a:cubicBezTo>
                    <a:cubicBezTo>
                      <a:pt x="2075" y="7069"/>
                      <a:pt x="938" y="8640"/>
                      <a:pt x="2359" y="9033"/>
                    </a:cubicBezTo>
                    <a:cubicBezTo>
                      <a:pt x="2359" y="9033"/>
                      <a:pt x="2928" y="9033"/>
                      <a:pt x="3212" y="9033"/>
                    </a:cubicBezTo>
                    <a:cubicBezTo>
                      <a:pt x="3496" y="9033"/>
                      <a:pt x="3496" y="8640"/>
                      <a:pt x="3780" y="8640"/>
                    </a:cubicBezTo>
                    <a:cubicBezTo>
                      <a:pt x="4633" y="8640"/>
                      <a:pt x="4917" y="9818"/>
                      <a:pt x="5485" y="10604"/>
                    </a:cubicBezTo>
                    <a:cubicBezTo>
                      <a:pt x="5485" y="10604"/>
                      <a:pt x="5770" y="10996"/>
                      <a:pt x="6054" y="10604"/>
                    </a:cubicBezTo>
                    <a:cubicBezTo>
                      <a:pt x="6054" y="10211"/>
                      <a:pt x="6338" y="10604"/>
                      <a:pt x="6906" y="10604"/>
                    </a:cubicBezTo>
                    <a:cubicBezTo>
                      <a:pt x="7475" y="10996"/>
                      <a:pt x="8896" y="9818"/>
                      <a:pt x="8328" y="11389"/>
                    </a:cubicBezTo>
                    <a:cubicBezTo>
                      <a:pt x="7759" y="12567"/>
                      <a:pt x="7759" y="13745"/>
                      <a:pt x="8328" y="14924"/>
                    </a:cubicBezTo>
                    <a:cubicBezTo>
                      <a:pt x="8328" y="15316"/>
                      <a:pt x="8612" y="15709"/>
                      <a:pt x="8612" y="16102"/>
                    </a:cubicBezTo>
                    <a:cubicBezTo>
                      <a:pt x="8612" y="16495"/>
                      <a:pt x="7759" y="16887"/>
                      <a:pt x="8043" y="17280"/>
                    </a:cubicBezTo>
                    <a:cubicBezTo>
                      <a:pt x="8896" y="18458"/>
                      <a:pt x="9180" y="21600"/>
                      <a:pt x="10885" y="20815"/>
                    </a:cubicBezTo>
                    <a:cubicBezTo>
                      <a:pt x="11170" y="20815"/>
                      <a:pt x="11170" y="21207"/>
                      <a:pt x="11454" y="21207"/>
                    </a:cubicBezTo>
                    <a:cubicBezTo>
                      <a:pt x="11738" y="21207"/>
                      <a:pt x="12022" y="20815"/>
                      <a:pt x="12306" y="20422"/>
                    </a:cubicBezTo>
                    <a:cubicBezTo>
                      <a:pt x="12875" y="20029"/>
                      <a:pt x="13159" y="19244"/>
                      <a:pt x="14012" y="18458"/>
                    </a:cubicBezTo>
                    <a:cubicBezTo>
                      <a:pt x="14580" y="18065"/>
                      <a:pt x="13443" y="18065"/>
                      <a:pt x="13443" y="17280"/>
                    </a:cubicBezTo>
                    <a:cubicBezTo>
                      <a:pt x="13443" y="16887"/>
                      <a:pt x="13159" y="16495"/>
                      <a:pt x="13159" y="16102"/>
                    </a:cubicBezTo>
                    <a:cubicBezTo>
                      <a:pt x="13159" y="15709"/>
                      <a:pt x="12306" y="15316"/>
                      <a:pt x="12306" y="14924"/>
                    </a:cubicBezTo>
                    <a:cubicBezTo>
                      <a:pt x="12306" y="14531"/>
                      <a:pt x="14012" y="14924"/>
                      <a:pt x="14296" y="14924"/>
                    </a:cubicBezTo>
                    <a:cubicBezTo>
                      <a:pt x="14864" y="14924"/>
                      <a:pt x="14580" y="15316"/>
                      <a:pt x="14864" y="15709"/>
                    </a:cubicBezTo>
                    <a:cubicBezTo>
                      <a:pt x="15149" y="15709"/>
                      <a:pt x="15149" y="14924"/>
                      <a:pt x="15433" y="14924"/>
                    </a:cubicBezTo>
                    <a:cubicBezTo>
                      <a:pt x="15717" y="14531"/>
                      <a:pt x="16570" y="14531"/>
                      <a:pt x="17138" y="14138"/>
                    </a:cubicBezTo>
                    <a:cubicBezTo>
                      <a:pt x="17422" y="13745"/>
                      <a:pt x="17991" y="13353"/>
                      <a:pt x="18559" y="12960"/>
                    </a:cubicBezTo>
                    <a:cubicBezTo>
                      <a:pt x="18275" y="12175"/>
                      <a:pt x="17422" y="11782"/>
                      <a:pt x="17422" y="1099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1" name="Freeform 619"/>
              <p:cNvSpPr/>
              <p:nvPr/>
            </p:nvSpPr>
            <p:spPr>
              <a:xfrm>
                <a:off x="5619305" y="5983150"/>
                <a:ext cx="258411" cy="41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79" h="20653" extrusionOk="0">
                    <a:moveTo>
                      <a:pt x="17056" y="16484"/>
                    </a:moveTo>
                    <a:cubicBezTo>
                      <a:pt x="17056" y="15916"/>
                      <a:pt x="12902" y="12505"/>
                      <a:pt x="13733" y="11937"/>
                    </a:cubicBezTo>
                    <a:cubicBezTo>
                      <a:pt x="14564" y="11368"/>
                      <a:pt x="13733" y="10800"/>
                      <a:pt x="15394" y="10232"/>
                    </a:cubicBezTo>
                    <a:cubicBezTo>
                      <a:pt x="17887" y="10232"/>
                      <a:pt x="17056" y="9095"/>
                      <a:pt x="17056" y="8526"/>
                    </a:cubicBezTo>
                    <a:cubicBezTo>
                      <a:pt x="17056" y="7958"/>
                      <a:pt x="17056" y="7389"/>
                      <a:pt x="17056" y="7389"/>
                    </a:cubicBezTo>
                    <a:cubicBezTo>
                      <a:pt x="17056" y="6821"/>
                      <a:pt x="16225" y="6821"/>
                      <a:pt x="15394" y="6253"/>
                    </a:cubicBezTo>
                    <a:cubicBezTo>
                      <a:pt x="14564" y="5116"/>
                      <a:pt x="12071" y="5116"/>
                      <a:pt x="12071" y="3979"/>
                    </a:cubicBezTo>
                    <a:cubicBezTo>
                      <a:pt x="11241" y="2274"/>
                      <a:pt x="7917" y="568"/>
                      <a:pt x="6256" y="0"/>
                    </a:cubicBezTo>
                    <a:cubicBezTo>
                      <a:pt x="6256" y="1705"/>
                      <a:pt x="2102" y="1705"/>
                      <a:pt x="2933" y="2842"/>
                    </a:cubicBezTo>
                    <a:cubicBezTo>
                      <a:pt x="2933" y="3411"/>
                      <a:pt x="4594" y="3979"/>
                      <a:pt x="3764" y="4547"/>
                    </a:cubicBezTo>
                    <a:cubicBezTo>
                      <a:pt x="2933" y="4547"/>
                      <a:pt x="1271" y="5116"/>
                      <a:pt x="1271" y="5684"/>
                    </a:cubicBezTo>
                    <a:cubicBezTo>
                      <a:pt x="-1221" y="6253"/>
                      <a:pt x="441" y="7958"/>
                      <a:pt x="2102" y="9095"/>
                    </a:cubicBezTo>
                    <a:cubicBezTo>
                      <a:pt x="2933" y="9663"/>
                      <a:pt x="2933" y="10232"/>
                      <a:pt x="4594" y="10232"/>
                    </a:cubicBezTo>
                    <a:cubicBezTo>
                      <a:pt x="5425" y="10232"/>
                      <a:pt x="4594" y="10800"/>
                      <a:pt x="5425" y="11368"/>
                    </a:cubicBezTo>
                    <a:cubicBezTo>
                      <a:pt x="7087" y="13074"/>
                      <a:pt x="6256" y="13642"/>
                      <a:pt x="5425" y="15347"/>
                    </a:cubicBezTo>
                    <a:cubicBezTo>
                      <a:pt x="5425" y="17053"/>
                      <a:pt x="7087" y="18758"/>
                      <a:pt x="7917" y="19895"/>
                    </a:cubicBezTo>
                    <a:cubicBezTo>
                      <a:pt x="10410" y="21600"/>
                      <a:pt x="11241" y="19895"/>
                      <a:pt x="12902" y="19895"/>
                    </a:cubicBezTo>
                    <a:cubicBezTo>
                      <a:pt x="14564" y="19895"/>
                      <a:pt x="15394" y="19326"/>
                      <a:pt x="16225" y="19326"/>
                    </a:cubicBezTo>
                    <a:cubicBezTo>
                      <a:pt x="17887" y="18758"/>
                      <a:pt x="18717" y="18758"/>
                      <a:pt x="20379" y="19326"/>
                    </a:cubicBezTo>
                    <a:cubicBezTo>
                      <a:pt x="19548" y="18189"/>
                      <a:pt x="18717" y="17053"/>
                      <a:pt x="17056" y="16484"/>
                    </a:cubicBezTo>
                    <a:cubicBezTo>
                      <a:pt x="16225" y="15347"/>
                      <a:pt x="17887" y="16484"/>
                      <a:pt x="17056" y="1648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2" name="Freeform 620"/>
              <p:cNvSpPr/>
              <p:nvPr/>
            </p:nvSpPr>
            <p:spPr>
              <a:xfrm>
                <a:off x="5788227" y="6118690"/>
                <a:ext cx="226442" cy="2537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9" h="20812" extrusionOk="0">
                    <a:moveTo>
                      <a:pt x="17934" y="6574"/>
                    </a:moveTo>
                    <a:cubicBezTo>
                      <a:pt x="17934" y="4696"/>
                      <a:pt x="19897" y="2817"/>
                      <a:pt x="20879" y="1878"/>
                    </a:cubicBezTo>
                    <a:cubicBezTo>
                      <a:pt x="17934" y="939"/>
                      <a:pt x="13024" y="0"/>
                      <a:pt x="11061" y="1878"/>
                    </a:cubicBezTo>
                    <a:cubicBezTo>
                      <a:pt x="9097" y="2817"/>
                      <a:pt x="8115" y="939"/>
                      <a:pt x="8115" y="0"/>
                    </a:cubicBezTo>
                    <a:cubicBezTo>
                      <a:pt x="7134" y="0"/>
                      <a:pt x="6152" y="1878"/>
                      <a:pt x="4188" y="939"/>
                    </a:cubicBezTo>
                    <a:cubicBezTo>
                      <a:pt x="4188" y="1878"/>
                      <a:pt x="6152" y="5635"/>
                      <a:pt x="3206" y="5635"/>
                    </a:cubicBezTo>
                    <a:cubicBezTo>
                      <a:pt x="1243" y="6574"/>
                      <a:pt x="-721" y="7513"/>
                      <a:pt x="261" y="9391"/>
                    </a:cubicBezTo>
                    <a:cubicBezTo>
                      <a:pt x="1243" y="11270"/>
                      <a:pt x="2224" y="12209"/>
                      <a:pt x="3206" y="14087"/>
                    </a:cubicBezTo>
                    <a:cubicBezTo>
                      <a:pt x="4188" y="15965"/>
                      <a:pt x="6152" y="17843"/>
                      <a:pt x="8115" y="20661"/>
                    </a:cubicBezTo>
                    <a:cubicBezTo>
                      <a:pt x="11061" y="21600"/>
                      <a:pt x="9097" y="17843"/>
                      <a:pt x="11061" y="17843"/>
                    </a:cubicBezTo>
                    <a:cubicBezTo>
                      <a:pt x="13024" y="17843"/>
                      <a:pt x="14006" y="17843"/>
                      <a:pt x="14988" y="16904"/>
                    </a:cubicBezTo>
                    <a:cubicBezTo>
                      <a:pt x="15970" y="16904"/>
                      <a:pt x="15970" y="18783"/>
                      <a:pt x="17934" y="17843"/>
                    </a:cubicBezTo>
                    <a:cubicBezTo>
                      <a:pt x="18915" y="15965"/>
                      <a:pt x="19897" y="15026"/>
                      <a:pt x="18915" y="13148"/>
                    </a:cubicBezTo>
                    <a:cubicBezTo>
                      <a:pt x="18915" y="11270"/>
                      <a:pt x="17934" y="8452"/>
                      <a:pt x="17934" y="657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3" name="Freeform 621"/>
              <p:cNvSpPr/>
              <p:nvPr/>
            </p:nvSpPr>
            <p:spPr>
              <a:xfrm>
                <a:off x="5971422" y="6151532"/>
                <a:ext cx="169387" cy="1893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23" extrusionOk="0">
                    <a:moveTo>
                      <a:pt x="16200" y="4989"/>
                    </a:moveTo>
                    <a:cubicBezTo>
                      <a:pt x="13500" y="2589"/>
                      <a:pt x="10800" y="189"/>
                      <a:pt x="6750" y="189"/>
                    </a:cubicBezTo>
                    <a:cubicBezTo>
                      <a:pt x="4050" y="-1011"/>
                      <a:pt x="0" y="3789"/>
                      <a:pt x="1350" y="6189"/>
                    </a:cubicBezTo>
                    <a:cubicBezTo>
                      <a:pt x="1350" y="8589"/>
                      <a:pt x="2700" y="10989"/>
                      <a:pt x="2700" y="13389"/>
                    </a:cubicBezTo>
                    <a:cubicBezTo>
                      <a:pt x="4050" y="15789"/>
                      <a:pt x="1350" y="18189"/>
                      <a:pt x="0" y="19389"/>
                    </a:cubicBezTo>
                    <a:cubicBezTo>
                      <a:pt x="1350" y="20589"/>
                      <a:pt x="4050" y="19389"/>
                      <a:pt x="5400" y="19389"/>
                    </a:cubicBezTo>
                    <a:cubicBezTo>
                      <a:pt x="8100" y="19389"/>
                      <a:pt x="9450" y="20589"/>
                      <a:pt x="12150" y="19389"/>
                    </a:cubicBezTo>
                    <a:cubicBezTo>
                      <a:pt x="16200" y="18189"/>
                      <a:pt x="17550" y="10989"/>
                      <a:pt x="21600" y="8589"/>
                    </a:cubicBezTo>
                    <a:cubicBezTo>
                      <a:pt x="18900" y="7389"/>
                      <a:pt x="17550" y="6189"/>
                      <a:pt x="16200" y="4989"/>
                    </a:cubicBezTo>
                    <a:cubicBezTo>
                      <a:pt x="13500" y="3789"/>
                      <a:pt x="17550" y="6189"/>
                      <a:pt x="16200" y="498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4" name="Freeform 622"/>
              <p:cNvSpPr/>
              <p:nvPr/>
            </p:nvSpPr>
            <p:spPr>
              <a:xfrm>
                <a:off x="4467545" y="5758576"/>
                <a:ext cx="826873" cy="952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0" h="21512" extrusionOk="0">
                    <a:moveTo>
                      <a:pt x="20377" y="12255"/>
                    </a:moveTo>
                    <a:cubicBezTo>
                      <a:pt x="21444" y="11483"/>
                      <a:pt x="20111" y="10712"/>
                      <a:pt x="20111" y="9941"/>
                    </a:cubicBezTo>
                    <a:cubicBezTo>
                      <a:pt x="20111" y="9426"/>
                      <a:pt x="20644" y="8912"/>
                      <a:pt x="20644" y="8398"/>
                    </a:cubicBezTo>
                    <a:cubicBezTo>
                      <a:pt x="20911" y="7626"/>
                      <a:pt x="19844" y="8141"/>
                      <a:pt x="19577" y="8141"/>
                    </a:cubicBezTo>
                    <a:cubicBezTo>
                      <a:pt x="19311" y="8141"/>
                      <a:pt x="19044" y="8141"/>
                      <a:pt x="18777" y="8141"/>
                    </a:cubicBezTo>
                    <a:cubicBezTo>
                      <a:pt x="18511" y="8141"/>
                      <a:pt x="18511" y="8398"/>
                      <a:pt x="18244" y="8398"/>
                    </a:cubicBezTo>
                    <a:cubicBezTo>
                      <a:pt x="17977" y="8398"/>
                      <a:pt x="17711" y="7626"/>
                      <a:pt x="17444" y="7626"/>
                    </a:cubicBezTo>
                    <a:cubicBezTo>
                      <a:pt x="16911" y="6598"/>
                      <a:pt x="16377" y="7112"/>
                      <a:pt x="15311" y="7112"/>
                    </a:cubicBezTo>
                    <a:cubicBezTo>
                      <a:pt x="14777" y="7112"/>
                      <a:pt x="14511" y="7112"/>
                      <a:pt x="14244" y="6598"/>
                    </a:cubicBezTo>
                    <a:cubicBezTo>
                      <a:pt x="13977" y="6083"/>
                      <a:pt x="14777" y="5569"/>
                      <a:pt x="13977" y="5055"/>
                    </a:cubicBezTo>
                    <a:cubicBezTo>
                      <a:pt x="13711" y="4798"/>
                      <a:pt x="13711" y="4283"/>
                      <a:pt x="13177" y="4283"/>
                    </a:cubicBezTo>
                    <a:cubicBezTo>
                      <a:pt x="12644" y="4283"/>
                      <a:pt x="12911" y="4283"/>
                      <a:pt x="13177" y="3769"/>
                    </a:cubicBezTo>
                    <a:cubicBezTo>
                      <a:pt x="13444" y="3255"/>
                      <a:pt x="13177" y="2741"/>
                      <a:pt x="13444" y="2226"/>
                    </a:cubicBezTo>
                    <a:cubicBezTo>
                      <a:pt x="13711" y="1712"/>
                      <a:pt x="14244" y="1455"/>
                      <a:pt x="14777" y="1198"/>
                    </a:cubicBezTo>
                    <a:cubicBezTo>
                      <a:pt x="15044" y="941"/>
                      <a:pt x="15577" y="941"/>
                      <a:pt x="15844" y="426"/>
                    </a:cubicBezTo>
                    <a:cubicBezTo>
                      <a:pt x="15844" y="-88"/>
                      <a:pt x="14777" y="-88"/>
                      <a:pt x="14777" y="169"/>
                    </a:cubicBezTo>
                    <a:cubicBezTo>
                      <a:pt x="14244" y="683"/>
                      <a:pt x="13444" y="1455"/>
                      <a:pt x="12644" y="1455"/>
                    </a:cubicBezTo>
                    <a:cubicBezTo>
                      <a:pt x="11844" y="1455"/>
                      <a:pt x="11844" y="1455"/>
                      <a:pt x="11577" y="1969"/>
                    </a:cubicBezTo>
                    <a:cubicBezTo>
                      <a:pt x="11311" y="2483"/>
                      <a:pt x="11311" y="1712"/>
                      <a:pt x="10777" y="1712"/>
                    </a:cubicBezTo>
                    <a:cubicBezTo>
                      <a:pt x="9711" y="1969"/>
                      <a:pt x="10244" y="3512"/>
                      <a:pt x="9444" y="4026"/>
                    </a:cubicBezTo>
                    <a:cubicBezTo>
                      <a:pt x="9177" y="4283"/>
                      <a:pt x="8644" y="4541"/>
                      <a:pt x="8377" y="5055"/>
                    </a:cubicBezTo>
                    <a:cubicBezTo>
                      <a:pt x="8377" y="5055"/>
                      <a:pt x="8377" y="5826"/>
                      <a:pt x="8111" y="5826"/>
                    </a:cubicBezTo>
                    <a:cubicBezTo>
                      <a:pt x="7844" y="5312"/>
                      <a:pt x="7577" y="5055"/>
                      <a:pt x="7311" y="4798"/>
                    </a:cubicBezTo>
                    <a:cubicBezTo>
                      <a:pt x="7044" y="4283"/>
                      <a:pt x="6777" y="4283"/>
                      <a:pt x="6511" y="4283"/>
                    </a:cubicBezTo>
                    <a:cubicBezTo>
                      <a:pt x="5444" y="4026"/>
                      <a:pt x="4911" y="3255"/>
                      <a:pt x="3844" y="4026"/>
                    </a:cubicBezTo>
                    <a:cubicBezTo>
                      <a:pt x="3311" y="4283"/>
                      <a:pt x="2244" y="5055"/>
                      <a:pt x="1711" y="4541"/>
                    </a:cubicBezTo>
                    <a:cubicBezTo>
                      <a:pt x="1444" y="4283"/>
                      <a:pt x="1177" y="4283"/>
                      <a:pt x="911" y="4026"/>
                    </a:cubicBezTo>
                    <a:cubicBezTo>
                      <a:pt x="377" y="4026"/>
                      <a:pt x="644" y="3512"/>
                      <a:pt x="111" y="4026"/>
                    </a:cubicBezTo>
                    <a:cubicBezTo>
                      <a:pt x="-156" y="4283"/>
                      <a:pt x="111" y="4283"/>
                      <a:pt x="377" y="4541"/>
                    </a:cubicBezTo>
                    <a:cubicBezTo>
                      <a:pt x="377" y="4798"/>
                      <a:pt x="111" y="5055"/>
                      <a:pt x="111" y="5312"/>
                    </a:cubicBezTo>
                    <a:cubicBezTo>
                      <a:pt x="644" y="5312"/>
                      <a:pt x="1177" y="5569"/>
                      <a:pt x="1444" y="5569"/>
                    </a:cubicBezTo>
                    <a:cubicBezTo>
                      <a:pt x="1711" y="5826"/>
                      <a:pt x="1977" y="5826"/>
                      <a:pt x="1977" y="6083"/>
                    </a:cubicBezTo>
                    <a:cubicBezTo>
                      <a:pt x="2244" y="6341"/>
                      <a:pt x="2244" y="6083"/>
                      <a:pt x="2511" y="6083"/>
                    </a:cubicBezTo>
                    <a:cubicBezTo>
                      <a:pt x="2511" y="5826"/>
                      <a:pt x="2511" y="6598"/>
                      <a:pt x="2777" y="6598"/>
                    </a:cubicBezTo>
                    <a:cubicBezTo>
                      <a:pt x="3044" y="6855"/>
                      <a:pt x="3311" y="6598"/>
                      <a:pt x="3844" y="6341"/>
                    </a:cubicBezTo>
                    <a:cubicBezTo>
                      <a:pt x="4111" y="6341"/>
                      <a:pt x="3311" y="5826"/>
                      <a:pt x="3311" y="5826"/>
                    </a:cubicBezTo>
                    <a:cubicBezTo>
                      <a:pt x="3311" y="5569"/>
                      <a:pt x="4111" y="5055"/>
                      <a:pt x="4111" y="4798"/>
                    </a:cubicBezTo>
                    <a:cubicBezTo>
                      <a:pt x="4377" y="4541"/>
                      <a:pt x="4911" y="4283"/>
                      <a:pt x="5177" y="4541"/>
                    </a:cubicBezTo>
                    <a:cubicBezTo>
                      <a:pt x="5444" y="4541"/>
                      <a:pt x="5977" y="4798"/>
                      <a:pt x="5977" y="4798"/>
                    </a:cubicBezTo>
                    <a:cubicBezTo>
                      <a:pt x="5977" y="5055"/>
                      <a:pt x="5977" y="5055"/>
                      <a:pt x="6244" y="5055"/>
                    </a:cubicBezTo>
                    <a:cubicBezTo>
                      <a:pt x="6244" y="5312"/>
                      <a:pt x="5977" y="5569"/>
                      <a:pt x="5977" y="5569"/>
                    </a:cubicBezTo>
                    <a:cubicBezTo>
                      <a:pt x="5977" y="5826"/>
                      <a:pt x="6511" y="6341"/>
                      <a:pt x="6511" y="6598"/>
                    </a:cubicBezTo>
                    <a:cubicBezTo>
                      <a:pt x="7044" y="7369"/>
                      <a:pt x="7577" y="7369"/>
                      <a:pt x="7577" y="8398"/>
                    </a:cubicBezTo>
                    <a:cubicBezTo>
                      <a:pt x="7577" y="9169"/>
                      <a:pt x="7577" y="9941"/>
                      <a:pt x="7311" y="10712"/>
                    </a:cubicBezTo>
                    <a:cubicBezTo>
                      <a:pt x="7311" y="10969"/>
                      <a:pt x="7844" y="10969"/>
                      <a:pt x="7844" y="11226"/>
                    </a:cubicBezTo>
                    <a:cubicBezTo>
                      <a:pt x="7577" y="11483"/>
                      <a:pt x="7311" y="11741"/>
                      <a:pt x="7311" y="11998"/>
                    </a:cubicBezTo>
                    <a:cubicBezTo>
                      <a:pt x="7044" y="12255"/>
                      <a:pt x="7044" y="12769"/>
                      <a:pt x="6777" y="12769"/>
                    </a:cubicBezTo>
                    <a:cubicBezTo>
                      <a:pt x="6244" y="13026"/>
                      <a:pt x="5711" y="12769"/>
                      <a:pt x="5711" y="13541"/>
                    </a:cubicBezTo>
                    <a:cubicBezTo>
                      <a:pt x="5711" y="14055"/>
                      <a:pt x="4911" y="14055"/>
                      <a:pt x="5711" y="14312"/>
                    </a:cubicBezTo>
                    <a:cubicBezTo>
                      <a:pt x="5977" y="14569"/>
                      <a:pt x="6244" y="14569"/>
                      <a:pt x="6777" y="14826"/>
                    </a:cubicBezTo>
                    <a:cubicBezTo>
                      <a:pt x="7044" y="15083"/>
                      <a:pt x="7311" y="15341"/>
                      <a:pt x="7577" y="15598"/>
                    </a:cubicBezTo>
                    <a:cubicBezTo>
                      <a:pt x="8111" y="15855"/>
                      <a:pt x="8377" y="15598"/>
                      <a:pt x="8911" y="15598"/>
                    </a:cubicBezTo>
                    <a:cubicBezTo>
                      <a:pt x="9177" y="15598"/>
                      <a:pt x="9444" y="15855"/>
                      <a:pt x="9977" y="16112"/>
                    </a:cubicBezTo>
                    <a:cubicBezTo>
                      <a:pt x="10244" y="16112"/>
                      <a:pt x="10511" y="16112"/>
                      <a:pt x="10777" y="16369"/>
                    </a:cubicBezTo>
                    <a:cubicBezTo>
                      <a:pt x="11577" y="16883"/>
                      <a:pt x="12111" y="17398"/>
                      <a:pt x="12644" y="18169"/>
                    </a:cubicBezTo>
                    <a:cubicBezTo>
                      <a:pt x="12911" y="18941"/>
                      <a:pt x="13177" y="19198"/>
                      <a:pt x="14244" y="19455"/>
                    </a:cubicBezTo>
                    <a:cubicBezTo>
                      <a:pt x="14511" y="19455"/>
                      <a:pt x="14777" y="19198"/>
                      <a:pt x="15044" y="18941"/>
                    </a:cubicBezTo>
                    <a:cubicBezTo>
                      <a:pt x="15311" y="18941"/>
                      <a:pt x="15577" y="19455"/>
                      <a:pt x="15844" y="19198"/>
                    </a:cubicBezTo>
                    <a:cubicBezTo>
                      <a:pt x="16377" y="18941"/>
                      <a:pt x="16911" y="19198"/>
                      <a:pt x="17177" y="19455"/>
                    </a:cubicBezTo>
                    <a:cubicBezTo>
                      <a:pt x="17177" y="19712"/>
                      <a:pt x="16911" y="20226"/>
                      <a:pt x="16911" y="20483"/>
                    </a:cubicBezTo>
                    <a:cubicBezTo>
                      <a:pt x="16644" y="20741"/>
                      <a:pt x="16377" y="20741"/>
                      <a:pt x="16911" y="20998"/>
                    </a:cubicBezTo>
                    <a:cubicBezTo>
                      <a:pt x="16911" y="20998"/>
                      <a:pt x="17444" y="21512"/>
                      <a:pt x="17177" y="21512"/>
                    </a:cubicBezTo>
                    <a:cubicBezTo>
                      <a:pt x="17711" y="21512"/>
                      <a:pt x="17977" y="18683"/>
                      <a:pt x="18244" y="18169"/>
                    </a:cubicBezTo>
                    <a:cubicBezTo>
                      <a:pt x="18244" y="17141"/>
                      <a:pt x="17444" y="16883"/>
                      <a:pt x="17177" y="16112"/>
                    </a:cubicBezTo>
                    <a:cubicBezTo>
                      <a:pt x="17177" y="15598"/>
                      <a:pt x="17177" y="15341"/>
                      <a:pt x="17444" y="15341"/>
                    </a:cubicBezTo>
                    <a:cubicBezTo>
                      <a:pt x="17711" y="15341"/>
                      <a:pt x="18511" y="15083"/>
                      <a:pt x="18511" y="14826"/>
                    </a:cubicBezTo>
                    <a:cubicBezTo>
                      <a:pt x="18244" y="14826"/>
                      <a:pt x="17711" y="14826"/>
                      <a:pt x="17711" y="14569"/>
                    </a:cubicBezTo>
                    <a:cubicBezTo>
                      <a:pt x="17444" y="14569"/>
                      <a:pt x="17444" y="14055"/>
                      <a:pt x="17444" y="14055"/>
                    </a:cubicBezTo>
                    <a:cubicBezTo>
                      <a:pt x="17977" y="14055"/>
                      <a:pt x="18511" y="14055"/>
                      <a:pt x="19044" y="14055"/>
                    </a:cubicBezTo>
                    <a:cubicBezTo>
                      <a:pt x="19311" y="14055"/>
                      <a:pt x="20911" y="13283"/>
                      <a:pt x="20911" y="13541"/>
                    </a:cubicBezTo>
                    <a:cubicBezTo>
                      <a:pt x="20911" y="13026"/>
                      <a:pt x="20111" y="12255"/>
                      <a:pt x="20377" y="12255"/>
                    </a:cubicBezTo>
                    <a:cubicBezTo>
                      <a:pt x="20644" y="11998"/>
                      <a:pt x="20111" y="12255"/>
                      <a:pt x="20377" y="1225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5" name="Freeform 623"/>
              <p:cNvSpPr/>
              <p:nvPr/>
            </p:nvSpPr>
            <p:spPr>
              <a:xfrm>
                <a:off x="4576692" y="6393643"/>
                <a:ext cx="289659" cy="3660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1" h="21051" extrusionOk="0">
                    <a:moveTo>
                      <a:pt x="15429" y="3927"/>
                    </a:moveTo>
                    <a:cubicBezTo>
                      <a:pt x="13886" y="3927"/>
                      <a:pt x="13114" y="2618"/>
                      <a:pt x="11571" y="1964"/>
                    </a:cubicBezTo>
                    <a:cubicBezTo>
                      <a:pt x="10800" y="1309"/>
                      <a:pt x="9257" y="0"/>
                      <a:pt x="7714" y="0"/>
                    </a:cubicBezTo>
                    <a:cubicBezTo>
                      <a:pt x="7714" y="1964"/>
                      <a:pt x="3086" y="655"/>
                      <a:pt x="3086" y="2618"/>
                    </a:cubicBezTo>
                    <a:cubicBezTo>
                      <a:pt x="3086" y="3927"/>
                      <a:pt x="3086" y="3927"/>
                      <a:pt x="2314" y="4582"/>
                    </a:cubicBezTo>
                    <a:cubicBezTo>
                      <a:pt x="771" y="5236"/>
                      <a:pt x="1543" y="5891"/>
                      <a:pt x="1543" y="6545"/>
                    </a:cubicBezTo>
                    <a:cubicBezTo>
                      <a:pt x="1543" y="7200"/>
                      <a:pt x="771" y="7855"/>
                      <a:pt x="0" y="8509"/>
                    </a:cubicBezTo>
                    <a:cubicBezTo>
                      <a:pt x="0" y="8509"/>
                      <a:pt x="0" y="9164"/>
                      <a:pt x="0" y="9818"/>
                    </a:cubicBezTo>
                    <a:cubicBezTo>
                      <a:pt x="771" y="10473"/>
                      <a:pt x="0" y="11127"/>
                      <a:pt x="0" y="11782"/>
                    </a:cubicBezTo>
                    <a:cubicBezTo>
                      <a:pt x="0" y="11782"/>
                      <a:pt x="771" y="13745"/>
                      <a:pt x="1543" y="13091"/>
                    </a:cubicBezTo>
                    <a:cubicBezTo>
                      <a:pt x="3086" y="13091"/>
                      <a:pt x="3086" y="11782"/>
                      <a:pt x="3857" y="11782"/>
                    </a:cubicBezTo>
                    <a:cubicBezTo>
                      <a:pt x="3086" y="11782"/>
                      <a:pt x="4629" y="13091"/>
                      <a:pt x="3857" y="13091"/>
                    </a:cubicBezTo>
                    <a:cubicBezTo>
                      <a:pt x="3857" y="14400"/>
                      <a:pt x="3857" y="15055"/>
                      <a:pt x="2314" y="15709"/>
                    </a:cubicBezTo>
                    <a:cubicBezTo>
                      <a:pt x="2314" y="15709"/>
                      <a:pt x="3086" y="17018"/>
                      <a:pt x="2314" y="17018"/>
                    </a:cubicBezTo>
                    <a:cubicBezTo>
                      <a:pt x="2314" y="17673"/>
                      <a:pt x="1543" y="17673"/>
                      <a:pt x="2314" y="18327"/>
                    </a:cubicBezTo>
                    <a:cubicBezTo>
                      <a:pt x="3857" y="18982"/>
                      <a:pt x="4629" y="18982"/>
                      <a:pt x="6171" y="20945"/>
                    </a:cubicBezTo>
                    <a:cubicBezTo>
                      <a:pt x="6943" y="21600"/>
                      <a:pt x="7714" y="18982"/>
                      <a:pt x="8486" y="18982"/>
                    </a:cubicBezTo>
                    <a:cubicBezTo>
                      <a:pt x="9257" y="17018"/>
                      <a:pt x="10029" y="15055"/>
                      <a:pt x="12343" y="14400"/>
                    </a:cubicBezTo>
                    <a:cubicBezTo>
                      <a:pt x="13886" y="13745"/>
                      <a:pt x="15429" y="13745"/>
                      <a:pt x="16971" y="12436"/>
                    </a:cubicBezTo>
                    <a:cubicBezTo>
                      <a:pt x="18514" y="11782"/>
                      <a:pt x="20057" y="10473"/>
                      <a:pt x="20829" y="8509"/>
                    </a:cubicBezTo>
                    <a:cubicBezTo>
                      <a:pt x="20829" y="7200"/>
                      <a:pt x="21600" y="6545"/>
                      <a:pt x="20829" y="5236"/>
                    </a:cubicBezTo>
                    <a:cubicBezTo>
                      <a:pt x="20057" y="4582"/>
                      <a:pt x="19286" y="3927"/>
                      <a:pt x="18514" y="3273"/>
                    </a:cubicBezTo>
                    <a:cubicBezTo>
                      <a:pt x="17743" y="3273"/>
                      <a:pt x="16200" y="3927"/>
                      <a:pt x="15429" y="392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6" name="Freeform 624"/>
              <p:cNvSpPr/>
              <p:nvPr/>
            </p:nvSpPr>
            <p:spPr>
              <a:xfrm>
                <a:off x="4559659" y="6463351"/>
                <a:ext cx="662142" cy="10639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9" h="21271" extrusionOk="0">
                    <a:moveTo>
                      <a:pt x="18747" y="4775"/>
                    </a:moveTo>
                    <a:cubicBezTo>
                      <a:pt x="17397" y="4320"/>
                      <a:pt x="19422" y="3411"/>
                      <a:pt x="18409" y="3183"/>
                    </a:cubicBezTo>
                    <a:cubicBezTo>
                      <a:pt x="17734" y="2728"/>
                      <a:pt x="17059" y="2956"/>
                      <a:pt x="16384" y="2956"/>
                    </a:cubicBezTo>
                    <a:cubicBezTo>
                      <a:pt x="15709" y="2728"/>
                      <a:pt x="15709" y="3183"/>
                      <a:pt x="15034" y="3183"/>
                    </a:cubicBezTo>
                    <a:cubicBezTo>
                      <a:pt x="14359" y="2956"/>
                      <a:pt x="13684" y="2956"/>
                      <a:pt x="13346" y="2501"/>
                    </a:cubicBezTo>
                    <a:cubicBezTo>
                      <a:pt x="13009" y="2274"/>
                      <a:pt x="12671" y="1592"/>
                      <a:pt x="12334" y="1364"/>
                    </a:cubicBezTo>
                    <a:cubicBezTo>
                      <a:pt x="11659" y="1137"/>
                      <a:pt x="11322" y="682"/>
                      <a:pt x="10646" y="455"/>
                    </a:cubicBezTo>
                    <a:cubicBezTo>
                      <a:pt x="10309" y="0"/>
                      <a:pt x="9634" y="227"/>
                      <a:pt x="8959" y="0"/>
                    </a:cubicBezTo>
                    <a:cubicBezTo>
                      <a:pt x="9634" y="455"/>
                      <a:pt x="9971" y="682"/>
                      <a:pt x="9971" y="1137"/>
                    </a:cubicBezTo>
                    <a:cubicBezTo>
                      <a:pt x="9634" y="1592"/>
                      <a:pt x="9634" y="2046"/>
                      <a:pt x="8959" y="2274"/>
                    </a:cubicBezTo>
                    <a:cubicBezTo>
                      <a:pt x="8284" y="2728"/>
                      <a:pt x="7947" y="3183"/>
                      <a:pt x="7272" y="3183"/>
                    </a:cubicBezTo>
                    <a:cubicBezTo>
                      <a:pt x="6597" y="3411"/>
                      <a:pt x="5922" y="3411"/>
                      <a:pt x="5246" y="3865"/>
                    </a:cubicBezTo>
                    <a:cubicBezTo>
                      <a:pt x="4909" y="4093"/>
                      <a:pt x="3559" y="6139"/>
                      <a:pt x="3222" y="5912"/>
                    </a:cubicBezTo>
                    <a:cubicBezTo>
                      <a:pt x="2546" y="5229"/>
                      <a:pt x="2209" y="5229"/>
                      <a:pt x="1534" y="5002"/>
                    </a:cubicBezTo>
                    <a:cubicBezTo>
                      <a:pt x="1197" y="5002"/>
                      <a:pt x="1197" y="5002"/>
                      <a:pt x="1534" y="4775"/>
                    </a:cubicBezTo>
                    <a:cubicBezTo>
                      <a:pt x="1872" y="4547"/>
                      <a:pt x="1872" y="4320"/>
                      <a:pt x="1534" y="4093"/>
                    </a:cubicBezTo>
                    <a:cubicBezTo>
                      <a:pt x="859" y="4320"/>
                      <a:pt x="-491" y="5229"/>
                      <a:pt x="184" y="5912"/>
                    </a:cubicBezTo>
                    <a:cubicBezTo>
                      <a:pt x="184" y="5912"/>
                      <a:pt x="859" y="6594"/>
                      <a:pt x="522" y="6821"/>
                    </a:cubicBezTo>
                    <a:cubicBezTo>
                      <a:pt x="184" y="6821"/>
                      <a:pt x="-153" y="7048"/>
                      <a:pt x="522" y="7276"/>
                    </a:cubicBezTo>
                    <a:cubicBezTo>
                      <a:pt x="2209" y="7958"/>
                      <a:pt x="3559" y="9322"/>
                      <a:pt x="4234" y="10686"/>
                    </a:cubicBezTo>
                    <a:cubicBezTo>
                      <a:pt x="5246" y="11823"/>
                      <a:pt x="5922" y="13187"/>
                      <a:pt x="7272" y="14324"/>
                    </a:cubicBezTo>
                    <a:cubicBezTo>
                      <a:pt x="7609" y="14779"/>
                      <a:pt x="8284" y="15234"/>
                      <a:pt x="8284" y="15916"/>
                    </a:cubicBezTo>
                    <a:cubicBezTo>
                      <a:pt x="8284" y="16143"/>
                      <a:pt x="7947" y="15916"/>
                      <a:pt x="7947" y="16143"/>
                    </a:cubicBezTo>
                    <a:cubicBezTo>
                      <a:pt x="8284" y="16371"/>
                      <a:pt x="8621" y="16598"/>
                      <a:pt x="8959" y="16825"/>
                    </a:cubicBezTo>
                    <a:cubicBezTo>
                      <a:pt x="9296" y="17280"/>
                      <a:pt x="9634" y="17735"/>
                      <a:pt x="10309" y="17962"/>
                    </a:cubicBezTo>
                    <a:cubicBezTo>
                      <a:pt x="11322" y="18189"/>
                      <a:pt x="12334" y="18644"/>
                      <a:pt x="13346" y="18872"/>
                    </a:cubicBezTo>
                    <a:cubicBezTo>
                      <a:pt x="14021" y="19099"/>
                      <a:pt x="14696" y="19554"/>
                      <a:pt x="15709" y="19781"/>
                    </a:cubicBezTo>
                    <a:cubicBezTo>
                      <a:pt x="16384" y="20236"/>
                      <a:pt x="17059" y="20691"/>
                      <a:pt x="17734" y="21145"/>
                    </a:cubicBezTo>
                    <a:cubicBezTo>
                      <a:pt x="19084" y="21600"/>
                      <a:pt x="18747" y="20691"/>
                      <a:pt x="19422" y="20463"/>
                    </a:cubicBezTo>
                    <a:cubicBezTo>
                      <a:pt x="19759" y="20236"/>
                      <a:pt x="19759" y="19781"/>
                      <a:pt x="20097" y="19554"/>
                    </a:cubicBezTo>
                    <a:cubicBezTo>
                      <a:pt x="20097" y="19326"/>
                      <a:pt x="21109" y="18872"/>
                      <a:pt x="20771" y="18644"/>
                    </a:cubicBezTo>
                    <a:cubicBezTo>
                      <a:pt x="20097" y="18417"/>
                      <a:pt x="19759" y="18417"/>
                      <a:pt x="20097" y="17735"/>
                    </a:cubicBezTo>
                    <a:cubicBezTo>
                      <a:pt x="20097" y="17507"/>
                      <a:pt x="20097" y="17280"/>
                      <a:pt x="20097" y="17280"/>
                    </a:cubicBezTo>
                    <a:cubicBezTo>
                      <a:pt x="20434" y="17053"/>
                      <a:pt x="20771" y="16825"/>
                      <a:pt x="20771" y="16825"/>
                    </a:cubicBezTo>
                    <a:cubicBezTo>
                      <a:pt x="21109" y="16143"/>
                      <a:pt x="20434" y="15006"/>
                      <a:pt x="21109" y="14552"/>
                    </a:cubicBezTo>
                    <a:cubicBezTo>
                      <a:pt x="21109" y="14324"/>
                      <a:pt x="20771" y="13869"/>
                      <a:pt x="20434" y="13415"/>
                    </a:cubicBezTo>
                    <a:cubicBezTo>
                      <a:pt x="20097" y="12733"/>
                      <a:pt x="19759" y="12733"/>
                      <a:pt x="18747" y="12960"/>
                    </a:cubicBezTo>
                    <a:cubicBezTo>
                      <a:pt x="17397" y="12960"/>
                      <a:pt x="18072" y="11368"/>
                      <a:pt x="18072" y="10914"/>
                    </a:cubicBezTo>
                    <a:cubicBezTo>
                      <a:pt x="17397" y="11141"/>
                      <a:pt x="17059" y="11596"/>
                      <a:pt x="16384" y="11596"/>
                    </a:cubicBezTo>
                    <a:cubicBezTo>
                      <a:pt x="16046" y="11596"/>
                      <a:pt x="15371" y="11596"/>
                      <a:pt x="15034" y="11596"/>
                    </a:cubicBezTo>
                    <a:cubicBezTo>
                      <a:pt x="14696" y="11368"/>
                      <a:pt x="14696" y="10914"/>
                      <a:pt x="14359" y="10914"/>
                    </a:cubicBezTo>
                    <a:cubicBezTo>
                      <a:pt x="13346" y="10914"/>
                      <a:pt x="13346" y="10004"/>
                      <a:pt x="13009" y="9549"/>
                    </a:cubicBezTo>
                    <a:cubicBezTo>
                      <a:pt x="12334" y="9095"/>
                      <a:pt x="11997" y="8413"/>
                      <a:pt x="12671" y="7958"/>
                    </a:cubicBezTo>
                    <a:cubicBezTo>
                      <a:pt x="13009" y="7731"/>
                      <a:pt x="13684" y="7731"/>
                      <a:pt x="13684" y="7503"/>
                    </a:cubicBezTo>
                    <a:cubicBezTo>
                      <a:pt x="13684" y="7276"/>
                      <a:pt x="13684" y="7048"/>
                      <a:pt x="13684" y="6821"/>
                    </a:cubicBezTo>
                    <a:cubicBezTo>
                      <a:pt x="13684" y="6139"/>
                      <a:pt x="13684" y="5912"/>
                      <a:pt x="14696" y="5684"/>
                    </a:cubicBezTo>
                    <a:cubicBezTo>
                      <a:pt x="15371" y="5457"/>
                      <a:pt x="15709" y="5457"/>
                      <a:pt x="16384" y="5457"/>
                    </a:cubicBezTo>
                    <a:cubicBezTo>
                      <a:pt x="16721" y="5457"/>
                      <a:pt x="17059" y="5229"/>
                      <a:pt x="17397" y="5002"/>
                    </a:cubicBezTo>
                    <a:cubicBezTo>
                      <a:pt x="17734" y="5002"/>
                      <a:pt x="19422" y="5229"/>
                      <a:pt x="18747" y="477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7" name="Freeform 625"/>
              <p:cNvSpPr/>
              <p:nvPr/>
            </p:nvSpPr>
            <p:spPr>
              <a:xfrm>
                <a:off x="4843385" y="7474098"/>
                <a:ext cx="461306" cy="23976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66" extrusionOk="0">
                    <a:moveTo>
                      <a:pt x="19636" y="2853"/>
                    </a:moveTo>
                    <a:cubicBezTo>
                      <a:pt x="18655" y="2751"/>
                      <a:pt x="19636" y="2242"/>
                      <a:pt x="18655" y="2038"/>
                    </a:cubicBezTo>
                    <a:cubicBezTo>
                      <a:pt x="18164" y="1936"/>
                      <a:pt x="17182" y="1630"/>
                      <a:pt x="17673" y="1426"/>
                    </a:cubicBezTo>
                    <a:cubicBezTo>
                      <a:pt x="18655" y="1325"/>
                      <a:pt x="17182" y="1325"/>
                      <a:pt x="17673" y="1223"/>
                    </a:cubicBezTo>
                    <a:cubicBezTo>
                      <a:pt x="18164" y="1121"/>
                      <a:pt x="17673" y="1019"/>
                      <a:pt x="17182" y="917"/>
                    </a:cubicBezTo>
                    <a:cubicBezTo>
                      <a:pt x="16691" y="815"/>
                      <a:pt x="16691" y="713"/>
                      <a:pt x="16691" y="509"/>
                    </a:cubicBezTo>
                    <a:cubicBezTo>
                      <a:pt x="16691" y="306"/>
                      <a:pt x="16200" y="204"/>
                      <a:pt x="15709" y="0"/>
                    </a:cubicBezTo>
                    <a:cubicBezTo>
                      <a:pt x="15218" y="102"/>
                      <a:pt x="14727" y="204"/>
                      <a:pt x="14727" y="306"/>
                    </a:cubicBezTo>
                    <a:cubicBezTo>
                      <a:pt x="14236" y="509"/>
                      <a:pt x="13255" y="408"/>
                      <a:pt x="13745" y="611"/>
                    </a:cubicBezTo>
                    <a:cubicBezTo>
                      <a:pt x="13745" y="917"/>
                      <a:pt x="13745" y="1223"/>
                      <a:pt x="13745" y="1528"/>
                    </a:cubicBezTo>
                    <a:cubicBezTo>
                      <a:pt x="13745" y="1936"/>
                      <a:pt x="14236" y="2445"/>
                      <a:pt x="13745" y="2853"/>
                    </a:cubicBezTo>
                    <a:cubicBezTo>
                      <a:pt x="13255" y="2955"/>
                      <a:pt x="12764" y="3057"/>
                      <a:pt x="12764" y="3158"/>
                    </a:cubicBezTo>
                    <a:cubicBezTo>
                      <a:pt x="12764" y="3362"/>
                      <a:pt x="13255" y="3566"/>
                      <a:pt x="13255" y="3770"/>
                    </a:cubicBezTo>
                    <a:cubicBezTo>
                      <a:pt x="13255" y="4381"/>
                      <a:pt x="12273" y="5094"/>
                      <a:pt x="11291" y="5706"/>
                    </a:cubicBezTo>
                    <a:cubicBezTo>
                      <a:pt x="10800" y="6011"/>
                      <a:pt x="10800" y="6215"/>
                      <a:pt x="11291" y="6521"/>
                    </a:cubicBezTo>
                    <a:cubicBezTo>
                      <a:pt x="11291" y="6725"/>
                      <a:pt x="11291" y="6826"/>
                      <a:pt x="10309" y="6928"/>
                    </a:cubicBezTo>
                    <a:cubicBezTo>
                      <a:pt x="9818" y="7030"/>
                      <a:pt x="10309" y="7132"/>
                      <a:pt x="10309" y="7234"/>
                    </a:cubicBezTo>
                    <a:cubicBezTo>
                      <a:pt x="10309" y="7540"/>
                      <a:pt x="10309" y="7845"/>
                      <a:pt x="10309" y="8151"/>
                    </a:cubicBezTo>
                    <a:cubicBezTo>
                      <a:pt x="10309" y="8253"/>
                      <a:pt x="10309" y="8457"/>
                      <a:pt x="10309" y="8558"/>
                    </a:cubicBezTo>
                    <a:cubicBezTo>
                      <a:pt x="9818" y="8660"/>
                      <a:pt x="10309" y="8864"/>
                      <a:pt x="9818" y="8966"/>
                    </a:cubicBezTo>
                    <a:cubicBezTo>
                      <a:pt x="8836" y="9475"/>
                      <a:pt x="7855" y="9985"/>
                      <a:pt x="6873" y="10494"/>
                    </a:cubicBezTo>
                    <a:cubicBezTo>
                      <a:pt x="6382" y="10800"/>
                      <a:pt x="4909" y="10902"/>
                      <a:pt x="5400" y="11208"/>
                    </a:cubicBezTo>
                    <a:cubicBezTo>
                      <a:pt x="5891" y="11513"/>
                      <a:pt x="6873" y="12023"/>
                      <a:pt x="5891" y="12430"/>
                    </a:cubicBezTo>
                    <a:cubicBezTo>
                      <a:pt x="4909" y="12634"/>
                      <a:pt x="3927" y="13143"/>
                      <a:pt x="4909" y="13449"/>
                    </a:cubicBezTo>
                    <a:cubicBezTo>
                      <a:pt x="5400" y="13653"/>
                      <a:pt x="5891" y="13653"/>
                      <a:pt x="6382" y="13551"/>
                    </a:cubicBezTo>
                    <a:cubicBezTo>
                      <a:pt x="6873" y="13449"/>
                      <a:pt x="8836" y="13449"/>
                      <a:pt x="8345" y="13551"/>
                    </a:cubicBezTo>
                    <a:cubicBezTo>
                      <a:pt x="8345" y="13551"/>
                      <a:pt x="7855" y="13551"/>
                      <a:pt x="7364" y="13653"/>
                    </a:cubicBezTo>
                    <a:cubicBezTo>
                      <a:pt x="7364" y="13755"/>
                      <a:pt x="7364" y="13755"/>
                      <a:pt x="7855" y="13857"/>
                    </a:cubicBezTo>
                    <a:cubicBezTo>
                      <a:pt x="7855" y="13857"/>
                      <a:pt x="7364" y="13958"/>
                      <a:pt x="7364" y="13958"/>
                    </a:cubicBezTo>
                    <a:cubicBezTo>
                      <a:pt x="6873" y="14162"/>
                      <a:pt x="6382" y="14570"/>
                      <a:pt x="6873" y="14774"/>
                    </a:cubicBezTo>
                    <a:cubicBezTo>
                      <a:pt x="6873" y="14875"/>
                      <a:pt x="6873" y="14875"/>
                      <a:pt x="6382" y="15079"/>
                    </a:cubicBezTo>
                    <a:cubicBezTo>
                      <a:pt x="5891" y="15181"/>
                      <a:pt x="6873" y="15181"/>
                      <a:pt x="7364" y="15283"/>
                    </a:cubicBezTo>
                    <a:cubicBezTo>
                      <a:pt x="7364" y="15283"/>
                      <a:pt x="7364" y="15283"/>
                      <a:pt x="6873" y="15385"/>
                    </a:cubicBezTo>
                    <a:cubicBezTo>
                      <a:pt x="6382" y="15385"/>
                      <a:pt x="5400" y="15487"/>
                      <a:pt x="6382" y="15487"/>
                    </a:cubicBezTo>
                    <a:cubicBezTo>
                      <a:pt x="5891" y="15589"/>
                      <a:pt x="6382" y="15894"/>
                      <a:pt x="6873" y="15894"/>
                    </a:cubicBezTo>
                    <a:cubicBezTo>
                      <a:pt x="6382" y="15894"/>
                      <a:pt x="4909" y="15792"/>
                      <a:pt x="5400" y="16098"/>
                    </a:cubicBezTo>
                    <a:cubicBezTo>
                      <a:pt x="5400" y="16098"/>
                      <a:pt x="5891" y="16608"/>
                      <a:pt x="4909" y="16506"/>
                    </a:cubicBezTo>
                    <a:cubicBezTo>
                      <a:pt x="4909" y="16506"/>
                      <a:pt x="3927" y="16302"/>
                      <a:pt x="3927" y="16200"/>
                    </a:cubicBezTo>
                    <a:cubicBezTo>
                      <a:pt x="2945" y="16098"/>
                      <a:pt x="3436" y="15996"/>
                      <a:pt x="2455" y="16098"/>
                    </a:cubicBezTo>
                    <a:cubicBezTo>
                      <a:pt x="2455" y="16098"/>
                      <a:pt x="1964" y="16200"/>
                      <a:pt x="1964" y="16200"/>
                    </a:cubicBezTo>
                    <a:cubicBezTo>
                      <a:pt x="1964" y="16302"/>
                      <a:pt x="2455" y="16302"/>
                      <a:pt x="1964" y="16404"/>
                    </a:cubicBezTo>
                    <a:cubicBezTo>
                      <a:pt x="1964" y="16506"/>
                      <a:pt x="0" y="16506"/>
                      <a:pt x="0" y="16709"/>
                    </a:cubicBezTo>
                    <a:cubicBezTo>
                      <a:pt x="0" y="16709"/>
                      <a:pt x="491" y="16811"/>
                      <a:pt x="982" y="16811"/>
                    </a:cubicBezTo>
                    <a:cubicBezTo>
                      <a:pt x="982" y="16811"/>
                      <a:pt x="491" y="16709"/>
                      <a:pt x="982" y="16608"/>
                    </a:cubicBezTo>
                    <a:cubicBezTo>
                      <a:pt x="982" y="16608"/>
                      <a:pt x="2455" y="16811"/>
                      <a:pt x="3436" y="16709"/>
                    </a:cubicBezTo>
                    <a:cubicBezTo>
                      <a:pt x="5400" y="16608"/>
                      <a:pt x="2455" y="17321"/>
                      <a:pt x="3436" y="17423"/>
                    </a:cubicBezTo>
                    <a:cubicBezTo>
                      <a:pt x="3927" y="17423"/>
                      <a:pt x="4909" y="17321"/>
                      <a:pt x="5400" y="17423"/>
                    </a:cubicBezTo>
                    <a:cubicBezTo>
                      <a:pt x="5891" y="17423"/>
                      <a:pt x="5891" y="17728"/>
                      <a:pt x="5400" y="17626"/>
                    </a:cubicBezTo>
                    <a:cubicBezTo>
                      <a:pt x="5400" y="17626"/>
                      <a:pt x="3927" y="17423"/>
                      <a:pt x="3927" y="17525"/>
                    </a:cubicBezTo>
                    <a:cubicBezTo>
                      <a:pt x="3436" y="17626"/>
                      <a:pt x="2945" y="17626"/>
                      <a:pt x="3436" y="17728"/>
                    </a:cubicBezTo>
                    <a:cubicBezTo>
                      <a:pt x="3436" y="17728"/>
                      <a:pt x="4418" y="17932"/>
                      <a:pt x="3927" y="17932"/>
                    </a:cubicBezTo>
                    <a:cubicBezTo>
                      <a:pt x="3436" y="17932"/>
                      <a:pt x="3436" y="18238"/>
                      <a:pt x="3436" y="18238"/>
                    </a:cubicBezTo>
                    <a:cubicBezTo>
                      <a:pt x="2945" y="18543"/>
                      <a:pt x="4418" y="18136"/>
                      <a:pt x="4418" y="18136"/>
                    </a:cubicBezTo>
                    <a:cubicBezTo>
                      <a:pt x="4418" y="18136"/>
                      <a:pt x="3927" y="18645"/>
                      <a:pt x="4418" y="18543"/>
                    </a:cubicBezTo>
                    <a:cubicBezTo>
                      <a:pt x="4418" y="18543"/>
                      <a:pt x="3927" y="18543"/>
                      <a:pt x="3927" y="18645"/>
                    </a:cubicBezTo>
                    <a:cubicBezTo>
                      <a:pt x="3436" y="18747"/>
                      <a:pt x="3927" y="18747"/>
                      <a:pt x="4418" y="18849"/>
                    </a:cubicBezTo>
                    <a:cubicBezTo>
                      <a:pt x="4418" y="18849"/>
                      <a:pt x="3436" y="18951"/>
                      <a:pt x="3436" y="18951"/>
                    </a:cubicBezTo>
                    <a:cubicBezTo>
                      <a:pt x="2945" y="18951"/>
                      <a:pt x="3436" y="18951"/>
                      <a:pt x="3436" y="19053"/>
                    </a:cubicBezTo>
                    <a:cubicBezTo>
                      <a:pt x="2945" y="19257"/>
                      <a:pt x="4909" y="19257"/>
                      <a:pt x="4909" y="19155"/>
                    </a:cubicBezTo>
                    <a:cubicBezTo>
                      <a:pt x="4909" y="19257"/>
                      <a:pt x="4418" y="19257"/>
                      <a:pt x="4909" y="19358"/>
                    </a:cubicBezTo>
                    <a:cubicBezTo>
                      <a:pt x="4909" y="19358"/>
                      <a:pt x="4909" y="19358"/>
                      <a:pt x="4909" y="19358"/>
                    </a:cubicBezTo>
                    <a:cubicBezTo>
                      <a:pt x="4909" y="19460"/>
                      <a:pt x="3927" y="19562"/>
                      <a:pt x="3927" y="19664"/>
                    </a:cubicBezTo>
                    <a:cubicBezTo>
                      <a:pt x="3436" y="19868"/>
                      <a:pt x="4909" y="19562"/>
                      <a:pt x="5400" y="19562"/>
                    </a:cubicBezTo>
                    <a:cubicBezTo>
                      <a:pt x="4909" y="19664"/>
                      <a:pt x="5400" y="19766"/>
                      <a:pt x="5400" y="19766"/>
                    </a:cubicBezTo>
                    <a:cubicBezTo>
                      <a:pt x="5400" y="19868"/>
                      <a:pt x="3927" y="19970"/>
                      <a:pt x="3927" y="19970"/>
                    </a:cubicBezTo>
                    <a:cubicBezTo>
                      <a:pt x="4909" y="20072"/>
                      <a:pt x="4909" y="19970"/>
                      <a:pt x="5400" y="20174"/>
                    </a:cubicBezTo>
                    <a:cubicBezTo>
                      <a:pt x="5891" y="20377"/>
                      <a:pt x="6873" y="19868"/>
                      <a:pt x="6382" y="19868"/>
                    </a:cubicBezTo>
                    <a:cubicBezTo>
                      <a:pt x="6873" y="19868"/>
                      <a:pt x="6873" y="19970"/>
                      <a:pt x="7364" y="20072"/>
                    </a:cubicBezTo>
                    <a:cubicBezTo>
                      <a:pt x="7364" y="20072"/>
                      <a:pt x="7364" y="19868"/>
                      <a:pt x="7364" y="19868"/>
                    </a:cubicBezTo>
                    <a:cubicBezTo>
                      <a:pt x="7364" y="19868"/>
                      <a:pt x="7364" y="20072"/>
                      <a:pt x="7364" y="20072"/>
                    </a:cubicBezTo>
                    <a:cubicBezTo>
                      <a:pt x="7855" y="19970"/>
                      <a:pt x="7855" y="19868"/>
                      <a:pt x="7855" y="19970"/>
                    </a:cubicBezTo>
                    <a:cubicBezTo>
                      <a:pt x="8345" y="19970"/>
                      <a:pt x="7855" y="20174"/>
                      <a:pt x="7855" y="20174"/>
                    </a:cubicBezTo>
                    <a:cubicBezTo>
                      <a:pt x="7364" y="20275"/>
                      <a:pt x="8345" y="20275"/>
                      <a:pt x="7855" y="20377"/>
                    </a:cubicBezTo>
                    <a:cubicBezTo>
                      <a:pt x="7364" y="20581"/>
                      <a:pt x="8345" y="20479"/>
                      <a:pt x="8836" y="20581"/>
                    </a:cubicBezTo>
                    <a:cubicBezTo>
                      <a:pt x="10309" y="20581"/>
                      <a:pt x="11782" y="20785"/>
                      <a:pt x="10309" y="20989"/>
                    </a:cubicBezTo>
                    <a:cubicBezTo>
                      <a:pt x="9818" y="21091"/>
                      <a:pt x="8345" y="20989"/>
                      <a:pt x="7855" y="21091"/>
                    </a:cubicBezTo>
                    <a:cubicBezTo>
                      <a:pt x="7364" y="21294"/>
                      <a:pt x="8836" y="21192"/>
                      <a:pt x="9327" y="21294"/>
                    </a:cubicBezTo>
                    <a:cubicBezTo>
                      <a:pt x="8836" y="21294"/>
                      <a:pt x="8836" y="21294"/>
                      <a:pt x="8836" y="21294"/>
                    </a:cubicBezTo>
                    <a:cubicBezTo>
                      <a:pt x="8836" y="21294"/>
                      <a:pt x="10800" y="21600"/>
                      <a:pt x="11782" y="21396"/>
                    </a:cubicBezTo>
                    <a:cubicBezTo>
                      <a:pt x="12273" y="21192"/>
                      <a:pt x="11291" y="20989"/>
                      <a:pt x="12273" y="20785"/>
                    </a:cubicBezTo>
                    <a:cubicBezTo>
                      <a:pt x="12764" y="20581"/>
                      <a:pt x="14236" y="20581"/>
                      <a:pt x="14727" y="20581"/>
                    </a:cubicBezTo>
                    <a:cubicBezTo>
                      <a:pt x="17182" y="20275"/>
                      <a:pt x="13745" y="20275"/>
                      <a:pt x="12764" y="20275"/>
                    </a:cubicBezTo>
                    <a:cubicBezTo>
                      <a:pt x="11782" y="20275"/>
                      <a:pt x="10309" y="20275"/>
                      <a:pt x="9327" y="20174"/>
                    </a:cubicBezTo>
                    <a:cubicBezTo>
                      <a:pt x="8345" y="19970"/>
                      <a:pt x="8345" y="19970"/>
                      <a:pt x="8345" y="19562"/>
                    </a:cubicBezTo>
                    <a:cubicBezTo>
                      <a:pt x="8345" y="19155"/>
                      <a:pt x="7855" y="19460"/>
                      <a:pt x="6382" y="19257"/>
                    </a:cubicBezTo>
                    <a:cubicBezTo>
                      <a:pt x="5891" y="19257"/>
                      <a:pt x="5891" y="18951"/>
                      <a:pt x="5891" y="18849"/>
                    </a:cubicBezTo>
                    <a:cubicBezTo>
                      <a:pt x="5400" y="18645"/>
                      <a:pt x="5400" y="18340"/>
                      <a:pt x="6382" y="18238"/>
                    </a:cubicBezTo>
                    <a:cubicBezTo>
                      <a:pt x="6873" y="18136"/>
                      <a:pt x="6873" y="18136"/>
                      <a:pt x="7364" y="18034"/>
                    </a:cubicBezTo>
                    <a:cubicBezTo>
                      <a:pt x="7364" y="17932"/>
                      <a:pt x="7855" y="17830"/>
                      <a:pt x="8345" y="17830"/>
                    </a:cubicBezTo>
                    <a:cubicBezTo>
                      <a:pt x="8836" y="17728"/>
                      <a:pt x="7855" y="17423"/>
                      <a:pt x="8345" y="17219"/>
                    </a:cubicBezTo>
                    <a:cubicBezTo>
                      <a:pt x="8345" y="17117"/>
                      <a:pt x="9327" y="17015"/>
                      <a:pt x="9818" y="16811"/>
                    </a:cubicBezTo>
                    <a:cubicBezTo>
                      <a:pt x="9818" y="16608"/>
                      <a:pt x="9818" y="16302"/>
                      <a:pt x="10309" y="16098"/>
                    </a:cubicBezTo>
                    <a:cubicBezTo>
                      <a:pt x="10309" y="15894"/>
                      <a:pt x="11291" y="15894"/>
                      <a:pt x="10309" y="15691"/>
                    </a:cubicBezTo>
                    <a:cubicBezTo>
                      <a:pt x="9818" y="15589"/>
                      <a:pt x="8345" y="15589"/>
                      <a:pt x="10309" y="15487"/>
                    </a:cubicBezTo>
                    <a:cubicBezTo>
                      <a:pt x="12764" y="15385"/>
                      <a:pt x="9818" y="15385"/>
                      <a:pt x="9327" y="15181"/>
                    </a:cubicBezTo>
                    <a:cubicBezTo>
                      <a:pt x="9327" y="14875"/>
                      <a:pt x="9327" y="14468"/>
                      <a:pt x="9327" y="14264"/>
                    </a:cubicBezTo>
                    <a:cubicBezTo>
                      <a:pt x="9327" y="13857"/>
                      <a:pt x="9327" y="13347"/>
                      <a:pt x="9327" y="12940"/>
                    </a:cubicBezTo>
                    <a:cubicBezTo>
                      <a:pt x="9818" y="12634"/>
                      <a:pt x="10309" y="12125"/>
                      <a:pt x="11291" y="11921"/>
                    </a:cubicBezTo>
                    <a:cubicBezTo>
                      <a:pt x="12764" y="11615"/>
                      <a:pt x="11291" y="11106"/>
                      <a:pt x="11291" y="10800"/>
                    </a:cubicBezTo>
                    <a:cubicBezTo>
                      <a:pt x="11291" y="10596"/>
                      <a:pt x="11782" y="10494"/>
                      <a:pt x="12764" y="10392"/>
                    </a:cubicBezTo>
                    <a:cubicBezTo>
                      <a:pt x="13745" y="10189"/>
                      <a:pt x="13255" y="10087"/>
                      <a:pt x="13255" y="9781"/>
                    </a:cubicBezTo>
                    <a:cubicBezTo>
                      <a:pt x="13255" y="9374"/>
                      <a:pt x="14727" y="9068"/>
                      <a:pt x="14236" y="8660"/>
                    </a:cubicBezTo>
                    <a:cubicBezTo>
                      <a:pt x="14236" y="8355"/>
                      <a:pt x="13745" y="8049"/>
                      <a:pt x="13255" y="7743"/>
                    </a:cubicBezTo>
                    <a:cubicBezTo>
                      <a:pt x="13255" y="7642"/>
                      <a:pt x="12764" y="7540"/>
                      <a:pt x="13255" y="7438"/>
                    </a:cubicBezTo>
                    <a:cubicBezTo>
                      <a:pt x="13745" y="7336"/>
                      <a:pt x="14236" y="6928"/>
                      <a:pt x="14236" y="6826"/>
                    </a:cubicBezTo>
                    <a:cubicBezTo>
                      <a:pt x="14236" y="6725"/>
                      <a:pt x="13745" y="6521"/>
                      <a:pt x="14727" y="6317"/>
                    </a:cubicBezTo>
                    <a:cubicBezTo>
                      <a:pt x="15218" y="6215"/>
                      <a:pt x="14727" y="6011"/>
                      <a:pt x="15218" y="5909"/>
                    </a:cubicBezTo>
                    <a:cubicBezTo>
                      <a:pt x="15218" y="5706"/>
                      <a:pt x="16200" y="5604"/>
                      <a:pt x="16691" y="5502"/>
                    </a:cubicBezTo>
                    <a:cubicBezTo>
                      <a:pt x="16691" y="5400"/>
                      <a:pt x="18164" y="5094"/>
                      <a:pt x="18164" y="4992"/>
                    </a:cubicBezTo>
                    <a:cubicBezTo>
                      <a:pt x="18164" y="4891"/>
                      <a:pt x="17673" y="4687"/>
                      <a:pt x="17673" y="4483"/>
                    </a:cubicBezTo>
                    <a:cubicBezTo>
                      <a:pt x="17673" y="4279"/>
                      <a:pt x="17673" y="4177"/>
                      <a:pt x="17673" y="3974"/>
                    </a:cubicBezTo>
                    <a:cubicBezTo>
                      <a:pt x="17673" y="3668"/>
                      <a:pt x="18164" y="3668"/>
                      <a:pt x="19636" y="3566"/>
                    </a:cubicBezTo>
                    <a:cubicBezTo>
                      <a:pt x="21600" y="3464"/>
                      <a:pt x="21600" y="3260"/>
                      <a:pt x="21600" y="2853"/>
                    </a:cubicBezTo>
                    <a:cubicBezTo>
                      <a:pt x="21109" y="2955"/>
                      <a:pt x="20127" y="2955"/>
                      <a:pt x="19636" y="2853"/>
                    </a:cubicBezTo>
                    <a:cubicBezTo>
                      <a:pt x="19636" y="2853"/>
                      <a:pt x="19636" y="2955"/>
                      <a:pt x="19636" y="285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8" name="Freeform 626"/>
              <p:cNvSpPr/>
              <p:nvPr/>
            </p:nvSpPr>
            <p:spPr>
              <a:xfrm>
                <a:off x="5176876" y="7027611"/>
                <a:ext cx="637443" cy="7674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22" h="20880" extrusionOk="0">
                    <a:moveTo>
                      <a:pt x="19952" y="12464"/>
                    </a:moveTo>
                    <a:cubicBezTo>
                      <a:pt x="18602" y="11847"/>
                      <a:pt x="18939" y="11538"/>
                      <a:pt x="18939" y="10304"/>
                    </a:cubicBezTo>
                    <a:cubicBezTo>
                      <a:pt x="17926" y="10304"/>
                      <a:pt x="16914" y="10304"/>
                      <a:pt x="16239" y="10304"/>
                    </a:cubicBezTo>
                    <a:cubicBezTo>
                      <a:pt x="15564" y="10304"/>
                      <a:pt x="15901" y="9995"/>
                      <a:pt x="15901" y="9687"/>
                    </a:cubicBezTo>
                    <a:cubicBezTo>
                      <a:pt x="15901" y="9378"/>
                      <a:pt x="15564" y="8761"/>
                      <a:pt x="15226" y="8761"/>
                    </a:cubicBezTo>
                    <a:cubicBezTo>
                      <a:pt x="15226" y="8453"/>
                      <a:pt x="15564" y="8453"/>
                      <a:pt x="15564" y="8144"/>
                    </a:cubicBezTo>
                    <a:cubicBezTo>
                      <a:pt x="15901" y="7835"/>
                      <a:pt x="15564" y="7527"/>
                      <a:pt x="15226" y="7527"/>
                    </a:cubicBezTo>
                    <a:cubicBezTo>
                      <a:pt x="15226" y="7218"/>
                      <a:pt x="15564" y="6910"/>
                      <a:pt x="15226" y="6601"/>
                    </a:cubicBezTo>
                    <a:cubicBezTo>
                      <a:pt x="14551" y="5984"/>
                      <a:pt x="13876" y="5984"/>
                      <a:pt x="13201" y="5984"/>
                    </a:cubicBezTo>
                    <a:cubicBezTo>
                      <a:pt x="12864" y="5984"/>
                      <a:pt x="12189" y="5367"/>
                      <a:pt x="11852" y="5058"/>
                    </a:cubicBezTo>
                    <a:cubicBezTo>
                      <a:pt x="11176" y="5058"/>
                      <a:pt x="10839" y="4441"/>
                      <a:pt x="10501" y="4441"/>
                    </a:cubicBezTo>
                    <a:cubicBezTo>
                      <a:pt x="9826" y="4441"/>
                      <a:pt x="9489" y="4441"/>
                      <a:pt x="9151" y="4441"/>
                    </a:cubicBezTo>
                    <a:cubicBezTo>
                      <a:pt x="8477" y="4441"/>
                      <a:pt x="7126" y="2898"/>
                      <a:pt x="7126" y="2281"/>
                    </a:cubicBezTo>
                    <a:cubicBezTo>
                      <a:pt x="7126" y="1973"/>
                      <a:pt x="7126" y="1664"/>
                      <a:pt x="7126" y="1355"/>
                    </a:cubicBezTo>
                    <a:cubicBezTo>
                      <a:pt x="7126" y="1047"/>
                      <a:pt x="7126" y="1047"/>
                      <a:pt x="7126" y="738"/>
                    </a:cubicBezTo>
                    <a:cubicBezTo>
                      <a:pt x="7126" y="-496"/>
                      <a:pt x="6452" y="121"/>
                      <a:pt x="5439" y="430"/>
                    </a:cubicBezTo>
                    <a:cubicBezTo>
                      <a:pt x="4427" y="430"/>
                      <a:pt x="3751" y="1355"/>
                      <a:pt x="2739" y="1355"/>
                    </a:cubicBezTo>
                    <a:cubicBezTo>
                      <a:pt x="2064" y="1355"/>
                      <a:pt x="2064" y="1973"/>
                      <a:pt x="1726" y="2281"/>
                    </a:cubicBezTo>
                    <a:cubicBezTo>
                      <a:pt x="1389" y="2281"/>
                      <a:pt x="377" y="1973"/>
                      <a:pt x="39" y="1973"/>
                    </a:cubicBezTo>
                    <a:cubicBezTo>
                      <a:pt x="714" y="2281"/>
                      <a:pt x="1052" y="3824"/>
                      <a:pt x="1389" y="4441"/>
                    </a:cubicBezTo>
                    <a:cubicBezTo>
                      <a:pt x="714" y="4750"/>
                      <a:pt x="1052" y="5984"/>
                      <a:pt x="1052" y="6601"/>
                    </a:cubicBezTo>
                    <a:cubicBezTo>
                      <a:pt x="1052" y="7218"/>
                      <a:pt x="1052" y="7527"/>
                      <a:pt x="714" y="7835"/>
                    </a:cubicBezTo>
                    <a:cubicBezTo>
                      <a:pt x="377" y="8144"/>
                      <a:pt x="377" y="8761"/>
                      <a:pt x="377" y="9070"/>
                    </a:cubicBezTo>
                    <a:cubicBezTo>
                      <a:pt x="39" y="9687"/>
                      <a:pt x="1052" y="9687"/>
                      <a:pt x="1052" y="10304"/>
                    </a:cubicBezTo>
                    <a:cubicBezTo>
                      <a:pt x="1052" y="10613"/>
                      <a:pt x="377" y="10921"/>
                      <a:pt x="377" y="11230"/>
                    </a:cubicBezTo>
                    <a:cubicBezTo>
                      <a:pt x="-636" y="12155"/>
                      <a:pt x="714" y="12464"/>
                      <a:pt x="714" y="13698"/>
                    </a:cubicBezTo>
                    <a:cubicBezTo>
                      <a:pt x="714" y="14007"/>
                      <a:pt x="714" y="14315"/>
                      <a:pt x="714" y="14624"/>
                    </a:cubicBezTo>
                    <a:cubicBezTo>
                      <a:pt x="1052" y="14933"/>
                      <a:pt x="1389" y="15241"/>
                      <a:pt x="1726" y="15550"/>
                    </a:cubicBezTo>
                    <a:cubicBezTo>
                      <a:pt x="1726" y="15858"/>
                      <a:pt x="1052" y="15858"/>
                      <a:pt x="1726" y="16167"/>
                    </a:cubicBezTo>
                    <a:cubicBezTo>
                      <a:pt x="1726" y="16167"/>
                      <a:pt x="1389" y="16784"/>
                      <a:pt x="1389" y="16784"/>
                    </a:cubicBezTo>
                    <a:cubicBezTo>
                      <a:pt x="1389" y="17710"/>
                      <a:pt x="2402" y="18327"/>
                      <a:pt x="2402" y="18944"/>
                    </a:cubicBezTo>
                    <a:cubicBezTo>
                      <a:pt x="2739" y="19870"/>
                      <a:pt x="2064" y="20795"/>
                      <a:pt x="3751" y="20795"/>
                    </a:cubicBezTo>
                    <a:cubicBezTo>
                      <a:pt x="4089" y="21104"/>
                      <a:pt x="4089" y="20487"/>
                      <a:pt x="4089" y="20178"/>
                    </a:cubicBezTo>
                    <a:cubicBezTo>
                      <a:pt x="4089" y="19870"/>
                      <a:pt x="4764" y="19561"/>
                      <a:pt x="5101" y="19561"/>
                    </a:cubicBezTo>
                    <a:cubicBezTo>
                      <a:pt x="5439" y="19253"/>
                      <a:pt x="5776" y="18944"/>
                      <a:pt x="6114" y="19561"/>
                    </a:cubicBezTo>
                    <a:cubicBezTo>
                      <a:pt x="6789" y="19870"/>
                      <a:pt x="7464" y="19561"/>
                      <a:pt x="7802" y="19561"/>
                    </a:cubicBezTo>
                    <a:cubicBezTo>
                      <a:pt x="8477" y="19561"/>
                      <a:pt x="8477" y="20487"/>
                      <a:pt x="8814" y="20487"/>
                    </a:cubicBezTo>
                    <a:cubicBezTo>
                      <a:pt x="9151" y="20487"/>
                      <a:pt x="9489" y="19870"/>
                      <a:pt x="9826" y="19561"/>
                    </a:cubicBezTo>
                    <a:cubicBezTo>
                      <a:pt x="10164" y="18944"/>
                      <a:pt x="11514" y="19870"/>
                      <a:pt x="11852" y="19253"/>
                    </a:cubicBezTo>
                    <a:cubicBezTo>
                      <a:pt x="12527" y="17710"/>
                      <a:pt x="12189" y="16167"/>
                      <a:pt x="14214" y="15550"/>
                    </a:cubicBezTo>
                    <a:cubicBezTo>
                      <a:pt x="14889" y="15241"/>
                      <a:pt x="15901" y="15241"/>
                      <a:pt x="16914" y="15241"/>
                    </a:cubicBezTo>
                    <a:cubicBezTo>
                      <a:pt x="17926" y="15241"/>
                      <a:pt x="18602" y="15550"/>
                      <a:pt x="19277" y="16167"/>
                    </a:cubicBezTo>
                    <a:cubicBezTo>
                      <a:pt x="19614" y="15241"/>
                      <a:pt x="20964" y="12773"/>
                      <a:pt x="19952" y="12464"/>
                    </a:cubicBezTo>
                    <a:cubicBezTo>
                      <a:pt x="19614" y="12155"/>
                      <a:pt x="20289" y="12464"/>
                      <a:pt x="19952" y="1246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19" name="Freeform 627"/>
              <p:cNvSpPr/>
              <p:nvPr/>
            </p:nvSpPr>
            <p:spPr>
              <a:xfrm>
                <a:off x="5545141" y="7581737"/>
                <a:ext cx="443258" cy="4964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6" h="21302" extrusionOk="0">
                    <a:moveTo>
                      <a:pt x="18919" y="11484"/>
                    </a:moveTo>
                    <a:cubicBezTo>
                      <a:pt x="18439" y="11975"/>
                      <a:pt x="17479" y="12466"/>
                      <a:pt x="16999" y="11484"/>
                    </a:cubicBezTo>
                    <a:cubicBezTo>
                      <a:pt x="16519" y="10993"/>
                      <a:pt x="17479" y="10502"/>
                      <a:pt x="16999" y="9520"/>
                    </a:cubicBezTo>
                    <a:cubicBezTo>
                      <a:pt x="16519" y="9029"/>
                      <a:pt x="16519" y="8538"/>
                      <a:pt x="16039" y="8047"/>
                    </a:cubicBezTo>
                    <a:cubicBezTo>
                      <a:pt x="14599" y="7066"/>
                      <a:pt x="14599" y="8047"/>
                      <a:pt x="13639" y="7557"/>
                    </a:cubicBezTo>
                    <a:cubicBezTo>
                      <a:pt x="13159" y="7557"/>
                      <a:pt x="12679" y="7557"/>
                      <a:pt x="11719" y="7066"/>
                    </a:cubicBezTo>
                    <a:cubicBezTo>
                      <a:pt x="10759" y="7066"/>
                      <a:pt x="11239" y="6084"/>
                      <a:pt x="11719" y="5593"/>
                    </a:cubicBezTo>
                    <a:cubicBezTo>
                      <a:pt x="11719" y="4611"/>
                      <a:pt x="11239" y="3629"/>
                      <a:pt x="11239" y="3138"/>
                    </a:cubicBezTo>
                    <a:cubicBezTo>
                      <a:pt x="10759" y="1666"/>
                      <a:pt x="11239" y="1666"/>
                      <a:pt x="9799" y="1175"/>
                    </a:cubicBezTo>
                    <a:cubicBezTo>
                      <a:pt x="8839" y="193"/>
                      <a:pt x="8359" y="-298"/>
                      <a:pt x="6439" y="193"/>
                    </a:cubicBezTo>
                    <a:cubicBezTo>
                      <a:pt x="4999" y="193"/>
                      <a:pt x="3079" y="684"/>
                      <a:pt x="2119" y="1175"/>
                    </a:cubicBezTo>
                    <a:cubicBezTo>
                      <a:pt x="679" y="2647"/>
                      <a:pt x="1159" y="3629"/>
                      <a:pt x="679" y="5102"/>
                    </a:cubicBezTo>
                    <a:cubicBezTo>
                      <a:pt x="679" y="5593"/>
                      <a:pt x="199" y="6084"/>
                      <a:pt x="199" y="6575"/>
                    </a:cubicBezTo>
                    <a:cubicBezTo>
                      <a:pt x="-281" y="7066"/>
                      <a:pt x="199" y="7066"/>
                      <a:pt x="679" y="8047"/>
                    </a:cubicBezTo>
                    <a:cubicBezTo>
                      <a:pt x="1639" y="9520"/>
                      <a:pt x="2599" y="10011"/>
                      <a:pt x="4039" y="11484"/>
                    </a:cubicBezTo>
                    <a:cubicBezTo>
                      <a:pt x="4519" y="11975"/>
                      <a:pt x="5479" y="11975"/>
                      <a:pt x="5959" y="11975"/>
                    </a:cubicBezTo>
                    <a:cubicBezTo>
                      <a:pt x="6919" y="11975"/>
                      <a:pt x="7399" y="12466"/>
                      <a:pt x="7879" y="12957"/>
                    </a:cubicBezTo>
                    <a:cubicBezTo>
                      <a:pt x="8839" y="13447"/>
                      <a:pt x="12679" y="14920"/>
                      <a:pt x="11719" y="16884"/>
                    </a:cubicBezTo>
                    <a:cubicBezTo>
                      <a:pt x="11239" y="17375"/>
                      <a:pt x="10279" y="17866"/>
                      <a:pt x="10279" y="18847"/>
                    </a:cubicBezTo>
                    <a:cubicBezTo>
                      <a:pt x="10279" y="19829"/>
                      <a:pt x="10279" y="19829"/>
                      <a:pt x="9319" y="20320"/>
                    </a:cubicBezTo>
                    <a:cubicBezTo>
                      <a:pt x="8839" y="21302"/>
                      <a:pt x="12679" y="20811"/>
                      <a:pt x="13159" y="21302"/>
                    </a:cubicBezTo>
                    <a:cubicBezTo>
                      <a:pt x="14119" y="21302"/>
                      <a:pt x="14119" y="21302"/>
                      <a:pt x="15079" y="20811"/>
                    </a:cubicBezTo>
                    <a:cubicBezTo>
                      <a:pt x="15559" y="19829"/>
                      <a:pt x="16999" y="20811"/>
                      <a:pt x="17479" y="20320"/>
                    </a:cubicBezTo>
                    <a:cubicBezTo>
                      <a:pt x="17959" y="19829"/>
                      <a:pt x="18439" y="19338"/>
                      <a:pt x="18919" y="18847"/>
                    </a:cubicBezTo>
                    <a:cubicBezTo>
                      <a:pt x="19399" y="17866"/>
                      <a:pt x="18919" y="16884"/>
                      <a:pt x="19399" y="16393"/>
                    </a:cubicBezTo>
                    <a:cubicBezTo>
                      <a:pt x="19399" y="15411"/>
                      <a:pt x="21319" y="11484"/>
                      <a:pt x="18919" y="11484"/>
                    </a:cubicBezTo>
                    <a:cubicBezTo>
                      <a:pt x="18919" y="11975"/>
                      <a:pt x="19399" y="11484"/>
                      <a:pt x="18919" y="1148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0" name="Freeform 628"/>
              <p:cNvSpPr/>
              <p:nvPr/>
            </p:nvSpPr>
            <p:spPr>
              <a:xfrm>
                <a:off x="4948820" y="6185904"/>
                <a:ext cx="2068607" cy="2279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6" h="21514" extrusionOk="0">
                    <a:moveTo>
                      <a:pt x="21153" y="6039"/>
                    </a:moveTo>
                    <a:cubicBezTo>
                      <a:pt x="21045" y="5824"/>
                      <a:pt x="21045" y="5610"/>
                      <a:pt x="20936" y="5502"/>
                    </a:cubicBezTo>
                    <a:cubicBezTo>
                      <a:pt x="20719" y="5395"/>
                      <a:pt x="20394" y="5502"/>
                      <a:pt x="20285" y="5395"/>
                    </a:cubicBezTo>
                    <a:cubicBezTo>
                      <a:pt x="19742" y="5287"/>
                      <a:pt x="19417" y="4857"/>
                      <a:pt x="19091" y="4642"/>
                    </a:cubicBezTo>
                    <a:cubicBezTo>
                      <a:pt x="18874" y="4535"/>
                      <a:pt x="18657" y="4427"/>
                      <a:pt x="18548" y="4320"/>
                    </a:cubicBezTo>
                    <a:cubicBezTo>
                      <a:pt x="18223" y="4213"/>
                      <a:pt x="18114" y="4320"/>
                      <a:pt x="17789" y="4320"/>
                    </a:cubicBezTo>
                    <a:cubicBezTo>
                      <a:pt x="17354" y="4427"/>
                      <a:pt x="16920" y="3890"/>
                      <a:pt x="16486" y="4105"/>
                    </a:cubicBezTo>
                    <a:cubicBezTo>
                      <a:pt x="16160" y="4213"/>
                      <a:pt x="15835" y="3675"/>
                      <a:pt x="15618" y="3568"/>
                    </a:cubicBezTo>
                    <a:cubicBezTo>
                      <a:pt x="15292" y="3353"/>
                      <a:pt x="14858" y="3138"/>
                      <a:pt x="14532" y="3138"/>
                    </a:cubicBezTo>
                    <a:cubicBezTo>
                      <a:pt x="14315" y="3030"/>
                      <a:pt x="14098" y="3030"/>
                      <a:pt x="13990" y="3138"/>
                    </a:cubicBezTo>
                    <a:cubicBezTo>
                      <a:pt x="13881" y="3460"/>
                      <a:pt x="13555" y="3568"/>
                      <a:pt x="13447" y="3783"/>
                    </a:cubicBezTo>
                    <a:cubicBezTo>
                      <a:pt x="13230" y="4105"/>
                      <a:pt x="13338" y="3998"/>
                      <a:pt x="13121" y="3783"/>
                    </a:cubicBezTo>
                    <a:cubicBezTo>
                      <a:pt x="13121" y="3783"/>
                      <a:pt x="13013" y="3675"/>
                      <a:pt x="13013" y="3675"/>
                    </a:cubicBezTo>
                    <a:cubicBezTo>
                      <a:pt x="12796" y="3568"/>
                      <a:pt x="12904" y="3783"/>
                      <a:pt x="12796" y="3890"/>
                    </a:cubicBezTo>
                    <a:cubicBezTo>
                      <a:pt x="12687" y="3998"/>
                      <a:pt x="12361" y="3030"/>
                      <a:pt x="12470" y="3030"/>
                    </a:cubicBezTo>
                    <a:cubicBezTo>
                      <a:pt x="12470" y="3030"/>
                      <a:pt x="12144" y="3460"/>
                      <a:pt x="12036" y="3460"/>
                    </a:cubicBezTo>
                    <a:cubicBezTo>
                      <a:pt x="12036" y="3460"/>
                      <a:pt x="12470" y="3138"/>
                      <a:pt x="12361" y="3030"/>
                    </a:cubicBezTo>
                    <a:cubicBezTo>
                      <a:pt x="12144" y="2923"/>
                      <a:pt x="12144" y="3460"/>
                      <a:pt x="11927" y="3460"/>
                    </a:cubicBezTo>
                    <a:cubicBezTo>
                      <a:pt x="11927" y="3460"/>
                      <a:pt x="12361" y="2815"/>
                      <a:pt x="12361" y="2708"/>
                    </a:cubicBezTo>
                    <a:cubicBezTo>
                      <a:pt x="12361" y="2601"/>
                      <a:pt x="12578" y="2601"/>
                      <a:pt x="12578" y="2493"/>
                    </a:cubicBezTo>
                    <a:cubicBezTo>
                      <a:pt x="12687" y="2386"/>
                      <a:pt x="12796" y="2601"/>
                      <a:pt x="12904" y="2386"/>
                    </a:cubicBezTo>
                    <a:cubicBezTo>
                      <a:pt x="13013" y="2278"/>
                      <a:pt x="12904" y="2278"/>
                      <a:pt x="12904" y="2063"/>
                    </a:cubicBezTo>
                    <a:cubicBezTo>
                      <a:pt x="13013" y="1956"/>
                      <a:pt x="13013" y="1741"/>
                      <a:pt x="12796" y="1633"/>
                    </a:cubicBezTo>
                    <a:cubicBezTo>
                      <a:pt x="12470" y="1526"/>
                      <a:pt x="12470" y="1096"/>
                      <a:pt x="12470" y="774"/>
                    </a:cubicBezTo>
                    <a:cubicBezTo>
                      <a:pt x="12470" y="666"/>
                      <a:pt x="12361" y="559"/>
                      <a:pt x="12253" y="451"/>
                    </a:cubicBezTo>
                    <a:cubicBezTo>
                      <a:pt x="12144" y="344"/>
                      <a:pt x="12036" y="666"/>
                      <a:pt x="11927" y="774"/>
                    </a:cubicBezTo>
                    <a:cubicBezTo>
                      <a:pt x="11819" y="1096"/>
                      <a:pt x="11602" y="1526"/>
                      <a:pt x="11276" y="1526"/>
                    </a:cubicBezTo>
                    <a:cubicBezTo>
                      <a:pt x="11167" y="1526"/>
                      <a:pt x="11059" y="1418"/>
                      <a:pt x="10842" y="1418"/>
                    </a:cubicBezTo>
                    <a:cubicBezTo>
                      <a:pt x="10733" y="1418"/>
                      <a:pt x="10625" y="1526"/>
                      <a:pt x="10516" y="1418"/>
                    </a:cubicBezTo>
                    <a:cubicBezTo>
                      <a:pt x="10299" y="1311"/>
                      <a:pt x="10191" y="1418"/>
                      <a:pt x="9973" y="1418"/>
                    </a:cubicBezTo>
                    <a:cubicBezTo>
                      <a:pt x="9756" y="1418"/>
                      <a:pt x="9865" y="1418"/>
                      <a:pt x="9756" y="1633"/>
                    </a:cubicBezTo>
                    <a:cubicBezTo>
                      <a:pt x="9648" y="1741"/>
                      <a:pt x="9105" y="1633"/>
                      <a:pt x="8997" y="1741"/>
                    </a:cubicBezTo>
                    <a:cubicBezTo>
                      <a:pt x="8780" y="1741"/>
                      <a:pt x="8454" y="1956"/>
                      <a:pt x="8237" y="1956"/>
                    </a:cubicBezTo>
                    <a:cubicBezTo>
                      <a:pt x="7911" y="1956"/>
                      <a:pt x="7694" y="1526"/>
                      <a:pt x="7694" y="1311"/>
                    </a:cubicBezTo>
                    <a:cubicBezTo>
                      <a:pt x="7477" y="989"/>
                      <a:pt x="7911" y="774"/>
                      <a:pt x="7803" y="451"/>
                    </a:cubicBezTo>
                    <a:cubicBezTo>
                      <a:pt x="7694" y="236"/>
                      <a:pt x="7586" y="-86"/>
                      <a:pt x="7368" y="21"/>
                    </a:cubicBezTo>
                    <a:cubicBezTo>
                      <a:pt x="7368" y="129"/>
                      <a:pt x="6609" y="451"/>
                      <a:pt x="6500" y="451"/>
                    </a:cubicBezTo>
                    <a:cubicBezTo>
                      <a:pt x="6392" y="451"/>
                      <a:pt x="6174" y="451"/>
                      <a:pt x="6174" y="559"/>
                    </a:cubicBezTo>
                    <a:cubicBezTo>
                      <a:pt x="6066" y="559"/>
                      <a:pt x="6066" y="881"/>
                      <a:pt x="5957" y="666"/>
                    </a:cubicBezTo>
                    <a:cubicBezTo>
                      <a:pt x="5849" y="559"/>
                      <a:pt x="4981" y="451"/>
                      <a:pt x="4981" y="559"/>
                    </a:cubicBezTo>
                    <a:cubicBezTo>
                      <a:pt x="4981" y="559"/>
                      <a:pt x="5198" y="666"/>
                      <a:pt x="5198" y="666"/>
                    </a:cubicBezTo>
                    <a:cubicBezTo>
                      <a:pt x="5306" y="774"/>
                      <a:pt x="5306" y="881"/>
                      <a:pt x="5306" y="1096"/>
                    </a:cubicBezTo>
                    <a:cubicBezTo>
                      <a:pt x="5415" y="1096"/>
                      <a:pt x="5415" y="1311"/>
                      <a:pt x="5523" y="1418"/>
                    </a:cubicBezTo>
                    <a:cubicBezTo>
                      <a:pt x="5523" y="1418"/>
                      <a:pt x="5740" y="1418"/>
                      <a:pt x="5740" y="1418"/>
                    </a:cubicBezTo>
                    <a:cubicBezTo>
                      <a:pt x="5740" y="1526"/>
                      <a:pt x="5523" y="1633"/>
                      <a:pt x="5415" y="1633"/>
                    </a:cubicBezTo>
                    <a:cubicBezTo>
                      <a:pt x="5306" y="1741"/>
                      <a:pt x="5306" y="1848"/>
                      <a:pt x="5198" y="1956"/>
                    </a:cubicBezTo>
                    <a:cubicBezTo>
                      <a:pt x="5198" y="1956"/>
                      <a:pt x="4655" y="2386"/>
                      <a:pt x="4546" y="2278"/>
                    </a:cubicBezTo>
                    <a:cubicBezTo>
                      <a:pt x="4546" y="2171"/>
                      <a:pt x="4438" y="2171"/>
                      <a:pt x="4329" y="2278"/>
                    </a:cubicBezTo>
                    <a:cubicBezTo>
                      <a:pt x="4221" y="2386"/>
                      <a:pt x="4004" y="2171"/>
                      <a:pt x="4004" y="2171"/>
                    </a:cubicBezTo>
                    <a:cubicBezTo>
                      <a:pt x="3787" y="2063"/>
                      <a:pt x="3678" y="1633"/>
                      <a:pt x="3569" y="1633"/>
                    </a:cubicBezTo>
                    <a:cubicBezTo>
                      <a:pt x="3352" y="1526"/>
                      <a:pt x="3027" y="1848"/>
                      <a:pt x="2810" y="1848"/>
                    </a:cubicBezTo>
                    <a:cubicBezTo>
                      <a:pt x="2593" y="1848"/>
                      <a:pt x="2375" y="1848"/>
                      <a:pt x="2158" y="1848"/>
                    </a:cubicBezTo>
                    <a:cubicBezTo>
                      <a:pt x="2158" y="1848"/>
                      <a:pt x="2158" y="2063"/>
                      <a:pt x="2267" y="2063"/>
                    </a:cubicBezTo>
                    <a:cubicBezTo>
                      <a:pt x="2267" y="2171"/>
                      <a:pt x="2484" y="2171"/>
                      <a:pt x="2593" y="2171"/>
                    </a:cubicBezTo>
                    <a:cubicBezTo>
                      <a:pt x="2593" y="2278"/>
                      <a:pt x="2158" y="2386"/>
                      <a:pt x="2050" y="2386"/>
                    </a:cubicBezTo>
                    <a:cubicBezTo>
                      <a:pt x="1941" y="2493"/>
                      <a:pt x="2158" y="2815"/>
                      <a:pt x="2267" y="2923"/>
                    </a:cubicBezTo>
                    <a:cubicBezTo>
                      <a:pt x="2484" y="3353"/>
                      <a:pt x="2484" y="3675"/>
                      <a:pt x="2267" y="4105"/>
                    </a:cubicBezTo>
                    <a:cubicBezTo>
                      <a:pt x="2267" y="4320"/>
                      <a:pt x="2267" y="4965"/>
                      <a:pt x="2050" y="4965"/>
                    </a:cubicBezTo>
                    <a:cubicBezTo>
                      <a:pt x="1941" y="5072"/>
                      <a:pt x="1724" y="4965"/>
                      <a:pt x="1507" y="5072"/>
                    </a:cubicBezTo>
                    <a:cubicBezTo>
                      <a:pt x="1399" y="5180"/>
                      <a:pt x="1073" y="5180"/>
                      <a:pt x="964" y="5180"/>
                    </a:cubicBezTo>
                    <a:cubicBezTo>
                      <a:pt x="422" y="5395"/>
                      <a:pt x="422" y="5610"/>
                      <a:pt x="422" y="6039"/>
                    </a:cubicBezTo>
                    <a:cubicBezTo>
                      <a:pt x="422" y="6254"/>
                      <a:pt x="96" y="6254"/>
                      <a:pt x="96" y="6362"/>
                    </a:cubicBezTo>
                    <a:cubicBezTo>
                      <a:pt x="96" y="6684"/>
                      <a:pt x="-121" y="6792"/>
                      <a:pt x="96" y="7007"/>
                    </a:cubicBezTo>
                    <a:cubicBezTo>
                      <a:pt x="313" y="7221"/>
                      <a:pt x="313" y="7436"/>
                      <a:pt x="422" y="7651"/>
                    </a:cubicBezTo>
                    <a:cubicBezTo>
                      <a:pt x="422" y="7759"/>
                      <a:pt x="530" y="7759"/>
                      <a:pt x="639" y="7759"/>
                    </a:cubicBezTo>
                    <a:cubicBezTo>
                      <a:pt x="747" y="7759"/>
                      <a:pt x="747" y="7866"/>
                      <a:pt x="856" y="7974"/>
                    </a:cubicBezTo>
                    <a:cubicBezTo>
                      <a:pt x="1073" y="8296"/>
                      <a:pt x="1616" y="7974"/>
                      <a:pt x="1833" y="7759"/>
                    </a:cubicBezTo>
                    <a:cubicBezTo>
                      <a:pt x="1833" y="8081"/>
                      <a:pt x="1616" y="8618"/>
                      <a:pt x="1941" y="8726"/>
                    </a:cubicBezTo>
                    <a:cubicBezTo>
                      <a:pt x="2050" y="8726"/>
                      <a:pt x="2375" y="8618"/>
                      <a:pt x="2484" y="8618"/>
                    </a:cubicBezTo>
                    <a:cubicBezTo>
                      <a:pt x="2810" y="8726"/>
                      <a:pt x="2918" y="8726"/>
                      <a:pt x="3135" y="8511"/>
                    </a:cubicBezTo>
                    <a:cubicBezTo>
                      <a:pt x="3135" y="8404"/>
                      <a:pt x="3352" y="8404"/>
                      <a:pt x="3461" y="8404"/>
                    </a:cubicBezTo>
                    <a:cubicBezTo>
                      <a:pt x="3678" y="8189"/>
                      <a:pt x="3895" y="8081"/>
                      <a:pt x="4112" y="8081"/>
                    </a:cubicBezTo>
                    <a:cubicBezTo>
                      <a:pt x="4329" y="7974"/>
                      <a:pt x="4872" y="7759"/>
                      <a:pt x="4655" y="8189"/>
                    </a:cubicBezTo>
                    <a:cubicBezTo>
                      <a:pt x="4655" y="8404"/>
                      <a:pt x="4546" y="8618"/>
                      <a:pt x="4655" y="8833"/>
                    </a:cubicBezTo>
                    <a:cubicBezTo>
                      <a:pt x="4763" y="9048"/>
                      <a:pt x="4981" y="9263"/>
                      <a:pt x="5198" y="9371"/>
                    </a:cubicBezTo>
                    <a:cubicBezTo>
                      <a:pt x="5415" y="9586"/>
                      <a:pt x="5740" y="9478"/>
                      <a:pt x="5957" y="9586"/>
                    </a:cubicBezTo>
                    <a:cubicBezTo>
                      <a:pt x="6066" y="9693"/>
                      <a:pt x="6174" y="9801"/>
                      <a:pt x="6283" y="9801"/>
                    </a:cubicBezTo>
                    <a:cubicBezTo>
                      <a:pt x="6392" y="9801"/>
                      <a:pt x="6500" y="9908"/>
                      <a:pt x="6500" y="10015"/>
                    </a:cubicBezTo>
                    <a:cubicBezTo>
                      <a:pt x="6717" y="10015"/>
                      <a:pt x="7260" y="9908"/>
                      <a:pt x="7260" y="10230"/>
                    </a:cubicBezTo>
                    <a:cubicBezTo>
                      <a:pt x="7368" y="10445"/>
                      <a:pt x="7260" y="10445"/>
                      <a:pt x="7368" y="10660"/>
                    </a:cubicBezTo>
                    <a:cubicBezTo>
                      <a:pt x="7477" y="10768"/>
                      <a:pt x="7368" y="10768"/>
                      <a:pt x="7260" y="10875"/>
                    </a:cubicBezTo>
                    <a:cubicBezTo>
                      <a:pt x="7260" y="10875"/>
                      <a:pt x="7477" y="11413"/>
                      <a:pt x="7477" y="11520"/>
                    </a:cubicBezTo>
                    <a:cubicBezTo>
                      <a:pt x="7477" y="11627"/>
                      <a:pt x="8345" y="11520"/>
                      <a:pt x="8454" y="11520"/>
                    </a:cubicBezTo>
                    <a:cubicBezTo>
                      <a:pt x="8454" y="11735"/>
                      <a:pt x="8345" y="12057"/>
                      <a:pt x="8562" y="12165"/>
                    </a:cubicBezTo>
                    <a:cubicBezTo>
                      <a:pt x="8888" y="12380"/>
                      <a:pt x="8888" y="12595"/>
                      <a:pt x="8780" y="13024"/>
                    </a:cubicBezTo>
                    <a:cubicBezTo>
                      <a:pt x="8671" y="13239"/>
                      <a:pt x="8562" y="13562"/>
                      <a:pt x="8671" y="13884"/>
                    </a:cubicBezTo>
                    <a:cubicBezTo>
                      <a:pt x="8671" y="13992"/>
                      <a:pt x="8780" y="14207"/>
                      <a:pt x="8780" y="14421"/>
                    </a:cubicBezTo>
                    <a:cubicBezTo>
                      <a:pt x="8780" y="14529"/>
                      <a:pt x="8562" y="14744"/>
                      <a:pt x="8780" y="14744"/>
                    </a:cubicBezTo>
                    <a:cubicBezTo>
                      <a:pt x="8888" y="14851"/>
                      <a:pt x="9214" y="14959"/>
                      <a:pt x="9431" y="14851"/>
                    </a:cubicBezTo>
                    <a:cubicBezTo>
                      <a:pt x="9648" y="14636"/>
                      <a:pt x="10082" y="15389"/>
                      <a:pt x="9973" y="15496"/>
                    </a:cubicBezTo>
                    <a:cubicBezTo>
                      <a:pt x="9973" y="15604"/>
                      <a:pt x="9973" y="15711"/>
                      <a:pt x="10082" y="15818"/>
                    </a:cubicBezTo>
                    <a:cubicBezTo>
                      <a:pt x="10191" y="15926"/>
                      <a:pt x="10408" y="15711"/>
                      <a:pt x="10516" y="15818"/>
                    </a:cubicBezTo>
                    <a:cubicBezTo>
                      <a:pt x="10950" y="16033"/>
                      <a:pt x="10516" y="16463"/>
                      <a:pt x="10516" y="16786"/>
                    </a:cubicBezTo>
                    <a:cubicBezTo>
                      <a:pt x="10733" y="16463"/>
                      <a:pt x="10950" y="17108"/>
                      <a:pt x="10950" y="17108"/>
                    </a:cubicBezTo>
                    <a:cubicBezTo>
                      <a:pt x="11059" y="17538"/>
                      <a:pt x="10842" y="17645"/>
                      <a:pt x="10516" y="17753"/>
                    </a:cubicBezTo>
                    <a:cubicBezTo>
                      <a:pt x="10082" y="17968"/>
                      <a:pt x="9865" y="18183"/>
                      <a:pt x="9648" y="18505"/>
                    </a:cubicBezTo>
                    <a:cubicBezTo>
                      <a:pt x="9539" y="18720"/>
                      <a:pt x="9431" y="18827"/>
                      <a:pt x="9214" y="18935"/>
                    </a:cubicBezTo>
                    <a:cubicBezTo>
                      <a:pt x="9105" y="19150"/>
                      <a:pt x="8888" y="19257"/>
                      <a:pt x="8671" y="19472"/>
                    </a:cubicBezTo>
                    <a:cubicBezTo>
                      <a:pt x="8888" y="19472"/>
                      <a:pt x="9105" y="19365"/>
                      <a:pt x="9214" y="19365"/>
                    </a:cubicBezTo>
                    <a:cubicBezTo>
                      <a:pt x="9322" y="19365"/>
                      <a:pt x="9431" y="19580"/>
                      <a:pt x="9539" y="19580"/>
                    </a:cubicBezTo>
                    <a:cubicBezTo>
                      <a:pt x="9539" y="19687"/>
                      <a:pt x="9648" y="19795"/>
                      <a:pt x="9756" y="19902"/>
                    </a:cubicBezTo>
                    <a:cubicBezTo>
                      <a:pt x="9865" y="20010"/>
                      <a:pt x="9973" y="19902"/>
                      <a:pt x="10082" y="20010"/>
                    </a:cubicBezTo>
                    <a:cubicBezTo>
                      <a:pt x="10299" y="20224"/>
                      <a:pt x="10733" y="20332"/>
                      <a:pt x="10842" y="20654"/>
                    </a:cubicBezTo>
                    <a:cubicBezTo>
                      <a:pt x="10950" y="20869"/>
                      <a:pt x="11059" y="21299"/>
                      <a:pt x="11167" y="21514"/>
                    </a:cubicBezTo>
                    <a:cubicBezTo>
                      <a:pt x="11276" y="21407"/>
                      <a:pt x="11385" y="21299"/>
                      <a:pt x="11493" y="21084"/>
                    </a:cubicBezTo>
                    <a:cubicBezTo>
                      <a:pt x="11493" y="20977"/>
                      <a:pt x="11602" y="20762"/>
                      <a:pt x="11710" y="20654"/>
                    </a:cubicBezTo>
                    <a:cubicBezTo>
                      <a:pt x="11819" y="20332"/>
                      <a:pt x="12144" y="20224"/>
                      <a:pt x="12470" y="20010"/>
                    </a:cubicBezTo>
                    <a:cubicBezTo>
                      <a:pt x="12687" y="19795"/>
                      <a:pt x="12687" y="19580"/>
                      <a:pt x="12796" y="19257"/>
                    </a:cubicBezTo>
                    <a:cubicBezTo>
                      <a:pt x="13013" y="18827"/>
                      <a:pt x="13338" y="18720"/>
                      <a:pt x="13555" y="18398"/>
                    </a:cubicBezTo>
                    <a:cubicBezTo>
                      <a:pt x="13881" y="18075"/>
                      <a:pt x="13555" y="17645"/>
                      <a:pt x="13664" y="17215"/>
                    </a:cubicBezTo>
                    <a:cubicBezTo>
                      <a:pt x="13772" y="17108"/>
                      <a:pt x="13772" y="17001"/>
                      <a:pt x="13772" y="16786"/>
                    </a:cubicBezTo>
                    <a:cubicBezTo>
                      <a:pt x="13772" y="16678"/>
                      <a:pt x="13772" y="16678"/>
                      <a:pt x="13881" y="16678"/>
                    </a:cubicBezTo>
                    <a:cubicBezTo>
                      <a:pt x="14098" y="16571"/>
                      <a:pt x="14207" y="16356"/>
                      <a:pt x="14315" y="16248"/>
                    </a:cubicBezTo>
                    <a:cubicBezTo>
                      <a:pt x="14424" y="16141"/>
                      <a:pt x="14532" y="16033"/>
                      <a:pt x="14749" y="15926"/>
                    </a:cubicBezTo>
                    <a:cubicBezTo>
                      <a:pt x="14858" y="15926"/>
                      <a:pt x="14966" y="15818"/>
                      <a:pt x="15184" y="15711"/>
                    </a:cubicBezTo>
                    <a:cubicBezTo>
                      <a:pt x="15292" y="15711"/>
                      <a:pt x="15401" y="15818"/>
                      <a:pt x="15509" y="15818"/>
                    </a:cubicBezTo>
                    <a:cubicBezTo>
                      <a:pt x="15618" y="15818"/>
                      <a:pt x="15509" y="15711"/>
                      <a:pt x="15509" y="15711"/>
                    </a:cubicBezTo>
                    <a:cubicBezTo>
                      <a:pt x="15401" y="15604"/>
                      <a:pt x="15835" y="15496"/>
                      <a:pt x="15835" y="15496"/>
                    </a:cubicBezTo>
                    <a:cubicBezTo>
                      <a:pt x="15835" y="15496"/>
                      <a:pt x="16052" y="15174"/>
                      <a:pt x="16052" y="15281"/>
                    </a:cubicBezTo>
                    <a:cubicBezTo>
                      <a:pt x="16160" y="15389"/>
                      <a:pt x="16703" y="15174"/>
                      <a:pt x="16703" y="15174"/>
                    </a:cubicBezTo>
                    <a:cubicBezTo>
                      <a:pt x="16812" y="15174"/>
                      <a:pt x="16703" y="15281"/>
                      <a:pt x="16812" y="15281"/>
                    </a:cubicBezTo>
                    <a:cubicBezTo>
                      <a:pt x="16920" y="15281"/>
                      <a:pt x="17246" y="15281"/>
                      <a:pt x="17354" y="15174"/>
                    </a:cubicBezTo>
                    <a:cubicBezTo>
                      <a:pt x="17463" y="15066"/>
                      <a:pt x="17463" y="14959"/>
                      <a:pt x="17571" y="14851"/>
                    </a:cubicBezTo>
                    <a:cubicBezTo>
                      <a:pt x="17680" y="14851"/>
                      <a:pt x="17789" y="14744"/>
                      <a:pt x="17789" y="14636"/>
                    </a:cubicBezTo>
                    <a:cubicBezTo>
                      <a:pt x="17897" y="14529"/>
                      <a:pt x="17789" y="14314"/>
                      <a:pt x="17897" y="14207"/>
                    </a:cubicBezTo>
                    <a:cubicBezTo>
                      <a:pt x="18006" y="14099"/>
                      <a:pt x="18114" y="13992"/>
                      <a:pt x="18223" y="13884"/>
                    </a:cubicBezTo>
                    <a:cubicBezTo>
                      <a:pt x="18440" y="13562"/>
                      <a:pt x="18548" y="13454"/>
                      <a:pt x="18548" y="13132"/>
                    </a:cubicBezTo>
                    <a:cubicBezTo>
                      <a:pt x="18548" y="12917"/>
                      <a:pt x="18548" y="12810"/>
                      <a:pt x="18657" y="12595"/>
                    </a:cubicBezTo>
                    <a:cubicBezTo>
                      <a:pt x="18657" y="12487"/>
                      <a:pt x="18765" y="12487"/>
                      <a:pt x="18874" y="12380"/>
                    </a:cubicBezTo>
                    <a:cubicBezTo>
                      <a:pt x="18983" y="12272"/>
                      <a:pt x="18874" y="12057"/>
                      <a:pt x="18874" y="11950"/>
                    </a:cubicBezTo>
                    <a:cubicBezTo>
                      <a:pt x="18874" y="11735"/>
                      <a:pt x="18983" y="11627"/>
                      <a:pt x="18983" y="11413"/>
                    </a:cubicBezTo>
                    <a:cubicBezTo>
                      <a:pt x="19091" y="11090"/>
                      <a:pt x="18983" y="10768"/>
                      <a:pt x="18983" y="10445"/>
                    </a:cubicBezTo>
                    <a:cubicBezTo>
                      <a:pt x="18983" y="10230"/>
                      <a:pt x="18874" y="10015"/>
                      <a:pt x="18983" y="9908"/>
                    </a:cubicBezTo>
                    <a:cubicBezTo>
                      <a:pt x="19091" y="9693"/>
                      <a:pt x="18983" y="9801"/>
                      <a:pt x="18983" y="9586"/>
                    </a:cubicBezTo>
                    <a:cubicBezTo>
                      <a:pt x="18983" y="9586"/>
                      <a:pt x="19200" y="9693"/>
                      <a:pt x="19200" y="9693"/>
                    </a:cubicBezTo>
                    <a:cubicBezTo>
                      <a:pt x="19200" y="9693"/>
                      <a:pt x="19200" y="9586"/>
                      <a:pt x="19200" y="9586"/>
                    </a:cubicBezTo>
                    <a:cubicBezTo>
                      <a:pt x="19200" y="9586"/>
                      <a:pt x="19308" y="9586"/>
                      <a:pt x="19308" y="9586"/>
                    </a:cubicBezTo>
                    <a:cubicBezTo>
                      <a:pt x="19525" y="9586"/>
                      <a:pt x="19634" y="9263"/>
                      <a:pt x="19634" y="9156"/>
                    </a:cubicBezTo>
                    <a:cubicBezTo>
                      <a:pt x="19742" y="9048"/>
                      <a:pt x="19851" y="8833"/>
                      <a:pt x="19959" y="8618"/>
                    </a:cubicBezTo>
                    <a:cubicBezTo>
                      <a:pt x="20176" y="8404"/>
                      <a:pt x="20394" y="8404"/>
                      <a:pt x="20502" y="8189"/>
                    </a:cubicBezTo>
                    <a:cubicBezTo>
                      <a:pt x="21045" y="7544"/>
                      <a:pt x="21479" y="6792"/>
                      <a:pt x="21153" y="6039"/>
                    </a:cubicBezTo>
                    <a:cubicBezTo>
                      <a:pt x="20936" y="5610"/>
                      <a:pt x="21370" y="6362"/>
                      <a:pt x="21153" y="6039"/>
                    </a:cubicBezTo>
                    <a:close/>
                    <a:moveTo>
                      <a:pt x="12361" y="19902"/>
                    </a:moveTo>
                    <a:cubicBezTo>
                      <a:pt x="12144" y="20010"/>
                      <a:pt x="12036" y="20224"/>
                      <a:pt x="11819" y="20332"/>
                    </a:cubicBezTo>
                    <a:cubicBezTo>
                      <a:pt x="11493" y="20439"/>
                      <a:pt x="12036" y="20117"/>
                      <a:pt x="12036" y="20010"/>
                    </a:cubicBezTo>
                    <a:cubicBezTo>
                      <a:pt x="12144" y="19902"/>
                      <a:pt x="12253" y="19687"/>
                      <a:pt x="12470" y="19472"/>
                    </a:cubicBezTo>
                    <a:cubicBezTo>
                      <a:pt x="12687" y="19257"/>
                      <a:pt x="12578" y="19687"/>
                      <a:pt x="12361" y="19902"/>
                    </a:cubicBezTo>
                    <a:cubicBezTo>
                      <a:pt x="12361" y="19902"/>
                      <a:pt x="12470" y="19795"/>
                      <a:pt x="12361" y="19902"/>
                    </a:cubicBezTo>
                    <a:close/>
                  </a:path>
                </a:pathLst>
              </a:custGeom>
              <a:solidFill>
                <a:srgbClr val="D9D9D9"/>
              </a:solidFill>
              <a:ln w="95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1" name="Freeform 629"/>
              <p:cNvSpPr/>
              <p:nvPr/>
            </p:nvSpPr>
            <p:spPr>
              <a:xfrm>
                <a:off x="5755199" y="8236722"/>
                <a:ext cx="274686" cy="3062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39" h="20829" extrusionOk="0">
                    <a:moveTo>
                      <a:pt x="16525" y="6943"/>
                    </a:moveTo>
                    <a:cubicBezTo>
                      <a:pt x="15725" y="5400"/>
                      <a:pt x="14125" y="5400"/>
                      <a:pt x="13325" y="4629"/>
                    </a:cubicBezTo>
                    <a:cubicBezTo>
                      <a:pt x="12525" y="3858"/>
                      <a:pt x="11725" y="4629"/>
                      <a:pt x="10925" y="3858"/>
                    </a:cubicBezTo>
                    <a:cubicBezTo>
                      <a:pt x="10125" y="3086"/>
                      <a:pt x="9325" y="2315"/>
                      <a:pt x="8525" y="1543"/>
                    </a:cubicBezTo>
                    <a:cubicBezTo>
                      <a:pt x="7725" y="-771"/>
                      <a:pt x="6925" y="0"/>
                      <a:pt x="4525" y="772"/>
                    </a:cubicBezTo>
                    <a:cubicBezTo>
                      <a:pt x="3725" y="772"/>
                      <a:pt x="3725" y="0"/>
                      <a:pt x="2925" y="1543"/>
                    </a:cubicBezTo>
                    <a:cubicBezTo>
                      <a:pt x="2125" y="2315"/>
                      <a:pt x="2125" y="3086"/>
                      <a:pt x="2125" y="3858"/>
                    </a:cubicBezTo>
                    <a:cubicBezTo>
                      <a:pt x="2125" y="5400"/>
                      <a:pt x="2125" y="6943"/>
                      <a:pt x="2125" y="8486"/>
                    </a:cubicBezTo>
                    <a:cubicBezTo>
                      <a:pt x="2125" y="9258"/>
                      <a:pt x="2125" y="10800"/>
                      <a:pt x="1325" y="12343"/>
                    </a:cubicBezTo>
                    <a:cubicBezTo>
                      <a:pt x="-275" y="13886"/>
                      <a:pt x="-275" y="13886"/>
                      <a:pt x="525" y="16200"/>
                    </a:cubicBezTo>
                    <a:cubicBezTo>
                      <a:pt x="1325" y="17743"/>
                      <a:pt x="1325" y="17743"/>
                      <a:pt x="2925" y="18515"/>
                    </a:cubicBezTo>
                    <a:cubicBezTo>
                      <a:pt x="4525" y="18515"/>
                      <a:pt x="6125" y="18515"/>
                      <a:pt x="6925" y="19286"/>
                    </a:cubicBezTo>
                    <a:cubicBezTo>
                      <a:pt x="7725" y="19286"/>
                      <a:pt x="9325" y="20829"/>
                      <a:pt x="10125" y="20829"/>
                    </a:cubicBezTo>
                    <a:cubicBezTo>
                      <a:pt x="11725" y="20058"/>
                      <a:pt x="13325" y="20829"/>
                      <a:pt x="14925" y="20829"/>
                    </a:cubicBezTo>
                    <a:cubicBezTo>
                      <a:pt x="15725" y="20829"/>
                      <a:pt x="18125" y="19286"/>
                      <a:pt x="18925" y="18515"/>
                    </a:cubicBezTo>
                    <a:cubicBezTo>
                      <a:pt x="20525" y="16972"/>
                      <a:pt x="21325" y="15429"/>
                      <a:pt x="20525" y="13886"/>
                    </a:cubicBezTo>
                    <a:cubicBezTo>
                      <a:pt x="19725" y="12343"/>
                      <a:pt x="19725" y="11572"/>
                      <a:pt x="18925" y="10029"/>
                    </a:cubicBezTo>
                    <a:cubicBezTo>
                      <a:pt x="18925" y="8486"/>
                      <a:pt x="18125" y="7715"/>
                      <a:pt x="16525" y="6943"/>
                    </a:cubicBezTo>
                    <a:cubicBezTo>
                      <a:pt x="15725" y="6172"/>
                      <a:pt x="17325" y="6943"/>
                      <a:pt x="16525" y="694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2" name="Freeform 630"/>
              <p:cNvSpPr/>
              <p:nvPr/>
            </p:nvSpPr>
            <p:spPr>
              <a:xfrm>
                <a:off x="4960255" y="7733993"/>
                <a:ext cx="1059037" cy="20249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17" h="21513" extrusionOk="0">
                    <a:moveTo>
                      <a:pt x="15897" y="7395"/>
                    </a:moveTo>
                    <a:cubicBezTo>
                      <a:pt x="16526" y="7033"/>
                      <a:pt x="16107" y="6671"/>
                      <a:pt x="16317" y="6188"/>
                    </a:cubicBezTo>
                    <a:cubicBezTo>
                      <a:pt x="16317" y="6067"/>
                      <a:pt x="16317" y="5826"/>
                      <a:pt x="16317" y="5705"/>
                    </a:cubicBezTo>
                    <a:cubicBezTo>
                      <a:pt x="16526" y="5343"/>
                      <a:pt x="16946" y="5222"/>
                      <a:pt x="17365" y="4981"/>
                    </a:cubicBezTo>
                    <a:cubicBezTo>
                      <a:pt x="18204" y="4619"/>
                      <a:pt x="18623" y="4016"/>
                      <a:pt x="19462" y="3654"/>
                    </a:cubicBezTo>
                    <a:cubicBezTo>
                      <a:pt x="19882" y="3533"/>
                      <a:pt x="20511" y="3533"/>
                      <a:pt x="20930" y="3412"/>
                    </a:cubicBezTo>
                    <a:cubicBezTo>
                      <a:pt x="21140" y="3171"/>
                      <a:pt x="20930" y="2809"/>
                      <a:pt x="20721" y="2688"/>
                    </a:cubicBezTo>
                    <a:cubicBezTo>
                      <a:pt x="20511" y="2447"/>
                      <a:pt x="20721" y="2447"/>
                      <a:pt x="20301" y="2447"/>
                    </a:cubicBezTo>
                    <a:cubicBezTo>
                      <a:pt x="19882" y="2326"/>
                      <a:pt x="20091" y="2809"/>
                      <a:pt x="19882" y="2930"/>
                    </a:cubicBezTo>
                    <a:cubicBezTo>
                      <a:pt x="19672" y="3050"/>
                      <a:pt x="19462" y="3292"/>
                      <a:pt x="19253" y="3412"/>
                    </a:cubicBezTo>
                    <a:cubicBezTo>
                      <a:pt x="19043" y="3533"/>
                      <a:pt x="18414" y="3412"/>
                      <a:pt x="17994" y="3533"/>
                    </a:cubicBezTo>
                    <a:cubicBezTo>
                      <a:pt x="17785" y="3774"/>
                      <a:pt x="17156" y="3533"/>
                      <a:pt x="16736" y="3533"/>
                    </a:cubicBezTo>
                    <a:cubicBezTo>
                      <a:pt x="16526" y="3533"/>
                      <a:pt x="16107" y="3654"/>
                      <a:pt x="15897" y="3533"/>
                    </a:cubicBezTo>
                    <a:cubicBezTo>
                      <a:pt x="15478" y="3533"/>
                      <a:pt x="16107" y="3292"/>
                      <a:pt x="16107" y="3292"/>
                    </a:cubicBezTo>
                    <a:cubicBezTo>
                      <a:pt x="16317" y="3171"/>
                      <a:pt x="16107" y="3050"/>
                      <a:pt x="16107" y="3050"/>
                    </a:cubicBezTo>
                    <a:cubicBezTo>
                      <a:pt x="16107" y="2809"/>
                      <a:pt x="16317" y="2688"/>
                      <a:pt x="16526" y="2568"/>
                    </a:cubicBezTo>
                    <a:cubicBezTo>
                      <a:pt x="17365" y="2085"/>
                      <a:pt x="15688" y="1844"/>
                      <a:pt x="15058" y="1602"/>
                    </a:cubicBezTo>
                    <a:cubicBezTo>
                      <a:pt x="14429" y="1361"/>
                      <a:pt x="13590" y="1361"/>
                      <a:pt x="12961" y="999"/>
                    </a:cubicBezTo>
                    <a:cubicBezTo>
                      <a:pt x="12752" y="878"/>
                      <a:pt x="12332" y="758"/>
                      <a:pt x="12123" y="637"/>
                    </a:cubicBezTo>
                    <a:cubicBezTo>
                      <a:pt x="11913" y="396"/>
                      <a:pt x="11703" y="154"/>
                      <a:pt x="11493" y="154"/>
                    </a:cubicBezTo>
                    <a:cubicBezTo>
                      <a:pt x="11284" y="34"/>
                      <a:pt x="10655" y="34"/>
                      <a:pt x="10445" y="154"/>
                    </a:cubicBezTo>
                    <a:cubicBezTo>
                      <a:pt x="10235" y="275"/>
                      <a:pt x="10025" y="637"/>
                      <a:pt x="9606" y="396"/>
                    </a:cubicBezTo>
                    <a:cubicBezTo>
                      <a:pt x="9396" y="154"/>
                      <a:pt x="8977" y="154"/>
                      <a:pt x="8557" y="154"/>
                    </a:cubicBezTo>
                    <a:cubicBezTo>
                      <a:pt x="8138" y="154"/>
                      <a:pt x="8138" y="-87"/>
                      <a:pt x="7719" y="34"/>
                    </a:cubicBezTo>
                    <a:cubicBezTo>
                      <a:pt x="7509" y="154"/>
                      <a:pt x="6880" y="275"/>
                      <a:pt x="6880" y="396"/>
                    </a:cubicBezTo>
                    <a:cubicBezTo>
                      <a:pt x="6670" y="637"/>
                      <a:pt x="6880" y="878"/>
                      <a:pt x="6880" y="999"/>
                    </a:cubicBezTo>
                    <a:cubicBezTo>
                      <a:pt x="6670" y="1482"/>
                      <a:pt x="6041" y="1482"/>
                      <a:pt x="5412" y="1602"/>
                    </a:cubicBezTo>
                    <a:cubicBezTo>
                      <a:pt x="4992" y="1723"/>
                      <a:pt x="5202" y="2326"/>
                      <a:pt x="5202" y="2568"/>
                    </a:cubicBezTo>
                    <a:cubicBezTo>
                      <a:pt x="5202" y="2809"/>
                      <a:pt x="5412" y="3050"/>
                      <a:pt x="5412" y="3171"/>
                    </a:cubicBezTo>
                    <a:cubicBezTo>
                      <a:pt x="5412" y="3292"/>
                      <a:pt x="4783" y="3654"/>
                      <a:pt x="4783" y="3774"/>
                    </a:cubicBezTo>
                    <a:cubicBezTo>
                      <a:pt x="4573" y="3895"/>
                      <a:pt x="3944" y="4136"/>
                      <a:pt x="3944" y="4257"/>
                    </a:cubicBezTo>
                    <a:cubicBezTo>
                      <a:pt x="3944" y="4378"/>
                      <a:pt x="3944" y="4498"/>
                      <a:pt x="3944" y="4619"/>
                    </a:cubicBezTo>
                    <a:cubicBezTo>
                      <a:pt x="3944" y="4740"/>
                      <a:pt x="3734" y="4860"/>
                      <a:pt x="3734" y="4981"/>
                    </a:cubicBezTo>
                    <a:cubicBezTo>
                      <a:pt x="3734" y="5102"/>
                      <a:pt x="3944" y="5464"/>
                      <a:pt x="3524" y="5585"/>
                    </a:cubicBezTo>
                    <a:cubicBezTo>
                      <a:pt x="3524" y="5705"/>
                      <a:pt x="3524" y="5947"/>
                      <a:pt x="3524" y="6067"/>
                    </a:cubicBezTo>
                    <a:cubicBezTo>
                      <a:pt x="3315" y="6067"/>
                      <a:pt x="3105" y="6067"/>
                      <a:pt x="3105" y="6188"/>
                    </a:cubicBezTo>
                    <a:cubicBezTo>
                      <a:pt x="3105" y="6429"/>
                      <a:pt x="3524" y="6550"/>
                      <a:pt x="3524" y="6791"/>
                    </a:cubicBezTo>
                    <a:cubicBezTo>
                      <a:pt x="3524" y="6912"/>
                      <a:pt x="3524" y="7153"/>
                      <a:pt x="3734" y="7274"/>
                    </a:cubicBezTo>
                    <a:cubicBezTo>
                      <a:pt x="4154" y="7757"/>
                      <a:pt x="3315" y="8239"/>
                      <a:pt x="3315" y="8722"/>
                    </a:cubicBezTo>
                    <a:cubicBezTo>
                      <a:pt x="3105" y="8963"/>
                      <a:pt x="3524" y="9205"/>
                      <a:pt x="3315" y="9446"/>
                    </a:cubicBezTo>
                    <a:cubicBezTo>
                      <a:pt x="3105" y="9567"/>
                      <a:pt x="2686" y="9687"/>
                      <a:pt x="2476" y="9929"/>
                    </a:cubicBezTo>
                    <a:cubicBezTo>
                      <a:pt x="2266" y="10170"/>
                      <a:pt x="3105" y="11135"/>
                      <a:pt x="2686" y="11256"/>
                    </a:cubicBezTo>
                    <a:cubicBezTo>
                      <a:pt x="1847" y="11497"/>
                      <a:pt x="2057" y="12101"/>
                      <a:pt x="1847" y="12583"/>
                    </a:cubicBezTo>
                    <a:cubicBezTo>
                      <a:pt x="1427" y="12945"/>
                      <a:pt x="1637" y="13549"/>
                      <a:pt x="1637" y="14031"/>
                    </a:cubicBezTo>
                    <a:cubicBezTo>
                      <a:pt x="1637" y="14393"/>
                      <a:pt x="1637" y="14755"/>
                      <a:pt x="1637" y="15117"/>
                    </a:cubicBezTo>
                    <a:cubicBezTo>
                      <a:pt x="1637" y="15238"/>
                      <a:pt x="2686" y="15600"/>
                      <a:pt x="2266" y="15600"/>
                    </a:cubicBezTo>
                    <a:cubicBezTo>
                      <a:pt x="2266" y="15600"/>
                      <a:pt x="1427" y="15721"/>
                      <a:pt x="1847" y="15841"/>
                    </a:cubicBezTo>
                    <a:cubicBezTo>
                      <a:pt x="2266" y="15841"/>
                      <a:pt x="2266" y="15962"/>
                      <a:pt x="2057" y="16204"/>
                    </a:cubicBezTo>
                    <a:cubicBezTo>
                      <a:pt x="1847" y="16445"/>
                      <a:pt x="1847" y="16686"/>
                      <a:pt x="1847" y="17048"/>
                    </a:cubicBezTo>
                    <a:cubicBezTo>
                      <a:pt x="1847" y="17290"/>
                      <a:pt x="1427" y="17410"/>
                      <a:pt x="1218" y="17652"/>
                    </a:cubicBezTo>
                    <a:cubicBezTo>
                      <a:pt x="1008" y="17772"/>
                      <a:pt x="1218" y="18014"/>
                      <a:pt x="1218" y="18255"/>
                    </a:cubicBezTo>
                    <a:cubicBezTo>
                      <a:pt x="1218" y="18376"/>
                      <a:pt x="798" y="18738"/>
                      <a:pt x="589" y="18738"/>
                    </a:cubicBezTo>
                    <a:cubicBezTo>
                      <a:pt x="-460" y="18979"/>
                      <a:pt x="169" y="19703"/>
                      <a:pt x="379" y="20065"/>
                    </a:cubicBezTo>
                    <a:cubicBezTo>
                      <a:pt x="589" y="20306"/>
                      <a:pt x="1218" y="19944"/>
                      <a:pt x="1218" y="20427"/>
                    </a:cubicBezTo>
                    <a:cubicBezTo>
                      <a:pt x="1218" y="20548"/>
                      <a:pt x="1008" y="20910"/>
                      <a:pt x="1427" y="21030"/>
                    </a:cubicBezTo>
                    <a:cubicBezTo>
                      <a:pt x="1637" y="21151"/>
                      <a:pt x="1847" y="21151"/>
                      <a:pt x="2266" y="21151"/>
                    </a:cubicBezTo>
                    <a:cubicBezTo>
                      <a:pt x="2686" y="21272"/>
                      <a:pt x="3315" y="21272"/>
                      <a:pt x="3734" y="21272"/>
                    </a:cubicBezTo>
                    <a:cubicBezTo>
                      <a:pt x="3944" y="21272"/>
                      <a:pt x="4154" y="21272"/>
                      <a:pt x="4363" y="21392"/>
                    </a:cubicBezTo>
                    <a:cubicBezTo>
                      <a:pt x="4363" y="21272"/>
                      <a:pt x="4573" y="21272"/>
                      <a:pt x="4783" y="21272"/>
                    </a:cubicBezTo>
                    <a:cubicBezTo>
                      <a:pt x="4783" y="21392"/>
                      <a:pt x="5202" y="21513"/>
                      <a:pt x="5202" y="21513"/>
                    </a:cubicBezTo>
                    <a:cubicBezTo>
                      <a:pt x="5412" y="21513"/>
                      <a:pt x="4992" y="21151"/>
                      <a:pt x="4992" y="21030"/>
                    </a:cubicBezTo>
                    <a:cubicBezTo>
                      <a:pt x="4573" y="20789"/>
                      <a:pt x="4573" y="20548"/>
                      <a:pt x="4573" y="20306"/>
                    </a:cubicBezTo>
                    <a:cubicBezTo>
                      <a:pt x="4573" y="20065"/>
                      <a:pt x="4573" y="19944"/>
                      <a:pt x="5202" y="19703"/>
                    </a:cubicBezTo>
                    <a:cubicBezTo>
                      <a:pt x="5622" y="19582"/>
                      <a:pt x="4783" y="19582"/>
                      <a:pt x="4783" y="19582"/>
                    </a:cubicBezTo>
                    <a:cubicBezTo>
                      <a:pt x="4783" y="19582"/>
                      <a:pt x="5202" y="19462"/>
                      <a:pt x="4992" y="19462"/>
                    </a:cubicBezTo>
                    <a:cubicBezTo>
                      <a:pt x="5202" y="19462"/>
                      <a:pt x="5202" y="19582"/>
                      <a:pt x="5412" y="19582"/>
                    </a:cubicBezTo>
                    <a:cubicBezTo>
                      <a:pt x="5622" y="19703"/>
                      <a:pt x="5831" y="19582"/>
                      <a:pt x="6041" y="19582"/>
                    </a:cubicBezTo>
                    <a:cubicBezTo>
                      <a:pt x="6251" y="19341"/>
                      <a:pt x="6041" y="19100"/>
                      <a:pt x="6041" y="18858"/>
                    </a:cubicBezTo>
                    <a:cubicBezTo>
                      <a:pt x="6251" y="18617"/>
                      <a:pt x="6670" y="18496"/>
                      <a:pt x="7299" y="18376"/>
                    </a:cubicBezTo>
                    <a:cubicBezTo>
                      <a:pt x="7509" y="18255"/>
                      <a:pt x="7719" y="18255"/>
                      <a:pt x="7928" y="18134"/>
                    </a:cubicBezTo>
                    <a:cubicBezTo>
                      <a:pt x="8138" y="18014"/>
                      <a:pt x="7719" y="17893"/>
                      <a:pt x="7719" y="17893"/>
                    </a:cubicBezTo>
                    <a:cubicBezTo>
                      <a:pt x="7719" y="17772"/>
                      <a:pt x="8348" y="17652"/>
                      <a:pt x="8138" y="17410"/>
                    </a:cubicBezTo>
                    <a:cubicBezTo>
                      <a:pt x="7928" y="17169"/>
                      <a:pt x="7090" y="17410"/>
                      <a:pt x="6880" y="17169"/>
                    </a:cubicBezTo>
                    <a:cubicBezTo>
                      <a:pt x="6670" y="17048"/>
                      <a:pt x="6460" y="17048"/>
                      <a:pt x="6251" y="16807"/>
                    </a:cubicBezTo>
                    <a:cubicBezTo>
                      <a:pt x="6041" y="16566"/>
                      <a:pt x="6460" y="16204"/>
                      <a:pt x="6670" y="16083"/>
                    </a:cubicBezTo>
                    <a:cubicBezTo>
                      <a:pt x="7090" y="15962"/>
                      <a:pt x="7299" y="15721"/>
                      <a:pt x="7719" y="15721"/>
                    </a:cubicBezTo>
                    <a:cubicBezTo>
                      <a:pt x="8138" y="15600"/>
                      <a:pt x="8138" y="15841"/>
                      <a:pt x="8348" y="15479"/>
                    </a:cubicBezTo>
                    <a:cubicBezTo>
                      <a:pt x="8348" y="15238"/>
                      <a:pt x="8767" y="15117"/>
                      <a:pt x="8557" y="14876"/>
                    </a:cubicBezTo>
                    <a:cubicBezTo>
                      <a:pt x="8348" y="14514"/>
                      <a:pt x="9396" y="14514"/>
                      <a:pt x="9606" y="14273"/>
                    </a:cubicBezTo>
                    <a:cubicBezTo>
                      <a:pt x="9606" y="14273"/>
                      <a:pt x="8557" y="13790"/>
                      <a:pt x="9606" y="13911"/>
                    </a:cubicBezTo>
                    <a:cubicBezTo>
                      <a:pt x="9816" y="14031"/>
                      <a:pt x="9816" y="14152"/>
                      <a:pt x="10025" y="14152"/>
                    </a:cubicBezTo>
                    <a:cubicBezTo>
                      <a:pt x="10445" y="14152"/>
                      <a:pt x="10445" y="13790"/>
                      <a:pt x="10235" y="13669"/>
                    </a:cubicBezTo>
                    <a:cubicBezTo>
                      <a:pt x="10235" y="13549"/>
                      <a:pt x="9816" y="13790"/>
                      <a:pt x="9816" y="13790"/>
                    </a:cubicBezTo>
                    <a:cubicBezTo>
                      <a:pt x="9396" y="13790"/>
                      <a:pt x="8977" y="13669"/>
                      <a:pt x="8977" y="13549"/>
                    </a:cubicBezTo>
                    <a:cubicBezTo>
                      <a:pt x="8977" y="13428"/>
                      <a:pt x="8557" y="12583"/>
                      <a:pt x="8977" y="12583"/>
                    </a:cubicBezTo>
                    <a:cubicBezTo>
                      <a:pt x="9606" y="12704"/>
                      <a:pt x="10025" y="12945"/>
                      <a:pt x="10864" y="12945"/>
                    </a:cubicBezTo>
                    <a:cubicBezTo>
                      <a:pt x="11074" y="12945"/>
                      <a:pt x="11284" y="12825"/>
                      <a:pt x="11493" y="12825"/>
                    </a:cubicBezTo>
                    <a:cubicBezTo>
                      <a:pt x="11913" y="12583"/>
                      <a:pt x="11493" y="12463"/>
                      <a:pt x="11703" y="12221"/>
                    </a:cubicBezTo>
                    <a:cubicBezTo>
                      <a:pt x="11703" y="12101"/>
                      <a:pt x="11913" y="11980"/>
                      <a:pt x="11913" y="11980"/>
                    </a:cubicBezTo>
                    <a:cubicBezTo>
                      <a:pt x="12123" y="11739"/>
                      <a:pt x="11913" y="11739"/>
                      <a:pt x="11913" y="11618"/>
                    </a:cubicBezTo>
                    <a:cubicBezTo>
                      <a:pt x="11703" y="11497"/>
                      <a:pt x="11703" y="11256"/>
                      <a:pt x="11913" y="11256"/>
                    </a:cubicBezTo>
                    <a:cubicBezTo>
                      <a:pt x="12332" y="11256"/>
                      <a:pt x="12123" y="11497"/>
                      <a:pt x="12123" y="11497"/>
                    </a:cubicBezTo>
                    <a:cubicBezTo>
                      <a:pt x="11913" y="11377"/>
                      <a:pt x="13171" y="11377"/>
                      <a:pt x="13171" y="11377"/>
                    </a:cubicBezTo>
                    <a:cubicBezTo>
                      <a:pt x="14010" y="11377"/>
                      <a:pt x="14639" y="11135"/>
                      <a:pt x="15478" y="11135"/>
                    </a:cubicBezTo>
                    <a:cubicBezTo>
                      <a:pt x="15688" y="11015"/>
                      <a:pt x="16317" y="10894"/>
                      <a:pt x="16736" y="10773"/>
                    </a:cubicBezTo>
                    <a:cubicBezTo>
                      <a:pt x="16946" y="10653"/>
                      <a:pt x="16946" y="10532"/>
                      <a:pt x="17156" y="10411"/>
                    </a:cubicBezTo>
                    <a:cubicBezTo>
                      <a:pt x="17365" y="10291"/>
                      <a:pt x="17575" y="10170"/>
                      <a:pt x="17785" y="9929"/>
                    </a:cubicBezTo>
                    <a:cubicBezTo>
                      <a:pt x="17785" y="9567"/>
                      <a:pt x="17365" y="9567"/>
                      <a:pt x="16946" y="9325"/>
                    </a:cubicBezTo>
                    <a:cubicBezTo>
                      <a:pt x="16736" y="9084"/>
                      <a:pt x="17365" y="8963"/>
                      <a:pt x="16946" y="8722"/>
                    </a:cubicBezTo>
                    <a:cubicBezTo>
                      <a:pt x="16736" y="8601"/>
                      <a:pt x="15897" y="8481"/>
                      <a:pt x="15897" y="8239"/>
                    </a:cubicBezTo>
                    <a:cubicBezTo>
                      <a:pt x="15897" y="8239"/>
                      <a:pt x="15897" y="8119"/>
                      <a:pt x="16107" y="8119"/>
                    </a:cubicBezTo>
                    <a:cubicBezTo>
                      <a:pt x="16107" y="7998"/>
                      <a:pt x="15897" y="7998"/>
                      <a:pt x="15897" y="7877"/>
                    </a:cubicBezTo>
                    <a:cubicBezTo>
                      <a:pt x="15897" y="7757"/>
                      <a:pt x="15688" y="7515"/>
                      <a:pt x="15897" y="7395"/>
                    </a:cubicBezTo>
                    <a:cubicBezTo>
                      <a:pt x="16107" y="7274"/>
                      <a:pt x="15688" y="7515"/>
                      <a:pt x="15897" y="739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3" name="Freeform 631"/>
              <p:cNvSpPr/>
              <p:nvPr/>
            </p:nvSpPr>
            <p:spPr>
              <a:xfrm>
                <a:off x="4230712" y="5605863"/>
                <a:ext cx="230657" cy="2533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04" extrusionOk="0">
                    <a:moveTo>
                      <a:pt x="14727" y="19004"/>
                    </a:moveTo>
                    <a:cubicBezTo>
                      <a:pt x="15709" y="19904"/>
                      <a:pt x="16691" y="19904"/>
                      <a:pt x="18655" y="19904"/>
                    </a:cubicBezTo>
                    <a:cubicBezTo>
                      <a:pt x="16691" y="17204"/>
                      <a:pt x="18655" y="16304"/>
                      <a:pt x="18655" y="13604"/>
                    </a:cubicBezTo>
                    <a:cubicBezTo>
                      <a:pt x="18655" y="11804"/>
                      <a:pt x="19636" y="9104"/>
                      <a:pt x="19636" y="7304"/>
                    </a:cubicBezTo>
                    <a:cubicBezTo>
                      <a:pt x="19636" y="6404"/>
                      <a:pt x="20618" y="5504"/>
                      <a:pt x="20618" y="4604"/>
                    </a:cubicBezTo>
                    <a:cubicBezTo>
                      <a:pt x="21600" y="3704"/>
                      <a:pt x="20618" y="2804"/>
                      <a:pt x="21600" y="1004"/>
                    </a:cubicBezTo>
                    <a:cubicBezTo>
                      <a:pt x="21600" y="-1696"/>
                      <a:pt x="17673" y="1904"/>
                      <a:pt x="16691" y="1904"/>
                    </a:cubicBezTo>
                    <a:cubicBezTo>
                      <a:pt x="14727" y="1904"/>
                      <a:pt x="13745" y="1004"/>
                      <a:pt x="11782" y="2804"/>
                    </a:cubicBezTo>
                    <a:cubicBezTo>
                      <a:pt x="11782" y="2804"/>
                      <a:pt x="9818" y="6404"/>
                      <a:pt x="8836" y="5504"/>
                    </a:cubicBezTo>
                    <a:cubicBezTo>
                      <a:pt x="6873" y="5504"/>
                      <a:pt x="5891" y="5504"/>
                      <a:pt x="3927" y="6404"/>
                    </a:cubicBezTo>
                    <a:cubicBezTo>
                      <a:pt x="3927" y="7304"/>
                      <a:pt x="3927" y="9104"/>
                      <a:pt x="2945" y="9104"/>
                    </a:cubicBezTo>
                    <a:cubicBezTo>
                      <a:pt x="2945" y="10004"/>
                      <a:pt x="982" y="10004"/>
                      <a:pt x="0" y="10004"/>
                    </a:cubicBezTo>
                    <a:cubicBezTo>
                      <a:pt x="1964" y="11804"/>
                      <a:pt x="3927" y="14504"/>
                      <a:pt x="5891" y="15404"/>
                    </a:cubicBezTo>
                    <a:cubicBezTo>
                      <a:pt x="6873" y="17204"/>
                      <a:pt x="8836" y="18104"/>
                      <a:pt x="10800" y="18104"/>
                    </a:cubicBezTo>
                    <a:cubicBezTo>
                      <a:pt x="11782" y="18104"/>
                      <a:pt x="13745" y="18104"/>
                      <a:pt x="14727" y="19004"/>
                    </a:cubicBezTo>
                    <a:cubicBezTo>
                      <a:pt x="15709" y="19004"/>
                      <a:pt x="14727" y="18104"/>
                      <a:pt x="14727" y="1900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4" name="Freeform 632"/>
              <p:cNvSpPr/>
              <p:nvPr/>
            </p:nvSpPr>
            <p:spPr>
              <a:xfrm>
                <a:off x="4322540" y="5835990"/>
                <a:ext cx="160452" cy="1612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33" h="20446" extrusionOk="0">
                    <a:moveTo>
                      <a:pt x="17962" y="14400"/>
                    </a:moveTo>
                    <a:cubicBezTo>
                      <a:pt x="17962" y="12960"/>
                      <a:pt x="17962" y="11520"/>
                      <a:pt x="19233" y="11520"/>
                    </a:cubicBezTo>
                    <a:cubicBezTo>
                      <a:pt x="17962" y="10080"/>
                      <a:pt x="17962" y="8640"/>
                      <a:pt x="16692" y="8640"/>
                    </a:cubicBezTo>
                    <a:cubicBezTo>
                      <a:pt x="15421" y="7200"/>
                      <a:pt x="14151" y="2880"/>
                      <a:pt x="12880" y="2880"/>
                    </a:cubicBezTo>
                    <a:cubicBezTo>
                      <a:pt x="10339" y="2880"/>
                      <a:pt x="9068" y="2880"/>
                      <a:pt x="7798" y="1440"/>
                    </a:cubicBezTo>
                    <a:cubicBezTo>
                      <a:pt x="6527" y="0"/>
                      <a:pt x="2715" y="0"/>
                      <a:pt x="1445" y="0"/>
                    </a:cubicBezTo>
                    <a:cubicBezTo>
                      <a:pt x="2715" y="1440"/>
                      <a:pt x="-2367" y="8640"/>
                      <a:pt x="1445" y="8640"/>
                    </a:cubicBezTo>
                    <a:cubicBezTo>
                      <a:pt x="2715" y="8640"/>
                      <a:pt x="2715" y="11520"/>
                      <a:pt x="5257" y="10080"/>
                    </a:cubicBezTo>
                    <a:cubicBezTo>
                      <a:pt x="6527" y="8640"/>
                      <a:pt x="2715" y="7200"/>
                      <a:pt x="2715" y="7200"/>
                    </a:cubicBezTo>
                    <a:cubicBezTo>
                      <a:pt x="3986" y="7200"/>
                      <a:pt x="6527" y="8640"/>
                      <a:pt x="6527" y="10080"/>
                    </a:cubicBezTo>
                    <a:cubicBezTo>
                      <a:pt x="7798" y="12960"/>
                      <a:pt x="10339" y="11520"/>
                      <a:pt x="11609" y="14400"/>
                    </a:cubicBezTo>
                    <a:cubicBezTo>
                      <a:pt x="12880" y="15840"/>
                      <a:pt x="12880" y="18720"/>
                      <a:pt x="15421" y="20160"/>
                    </a:cubicBezTo>
                    <a:cubicBezTo>
                      <a:pt x="19233" y="21600"/>
                      <a:pt x="19233" y="17280"/>
                      <a:pt x="17962" y="14400"/>
                    </a:cubicBezTo>
                    <a:cubicBezTo>
                      <a:pt x="17962" y="12960"/>
                      <a:pt x="17962" y="15840"/>
                      <a:pt x="17962" y="14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5" name="Freeform 633"/>
              <p:cNvSpPr/>
              <p:nvPr/>
            </p:nvSpPr>
            <p:spPr>
              <a:xfrm>
                <a:off x="4100970" y="5642362"/>
                <a:ext cx="118932" cy="754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183" extrusionOk="0">
                    <a:moveTo>
                      <a:pt x="7855" y="2400"/>
                    </a:moveTo>
                    <a:cubicBezTo>
                      <a:pt x="7855" y="0"/>
                      <a:pt x="7855" y="0"/>
                      <a:pt x="7855" y="0"/>
                    </a:cubicBezTo>
                    <a:cubicBezTo>
                      <a:pt x="5891" y="2400"/>
                      <a:pt x="1964" y="7200"/>
                      <a:pt x="0" y="9600"/>
                    </a:cubicBezTo>
                    <a:cubicBezTo>
                      <a:pt x="3927" y="12000"/>
                      <a:pt x="21600" y="21600"/>
                      <a:pt x="21600" y="12000"/>
                    </a:cubicBezTo>
                    <a:cubicBezTo>
                      <a:pt x="21600" y="4800"/>
                      <a:pt x="11782" y="7200"/>
                      <a:pt x="7855" y="2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6" name="Freeform 634"/>
              <p:cNvSpPr/>
              <p:nvPr/>
            </p:nvSpPr>
            <p:spPr>
              <a:xfrm>
                <a:off x="3992738" y="5443480"/>
                <a:ext cx="194732" cy="238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1" h="19581" extrusionOk="0">
                    <a:moveTo>
                      <a:pt x="15461" y="14504"/>
                    </a:moveTo>
                    <a:cubicBezTo>
                      <a:pt x="15461" y="12626"/>
                      <a:pt x="18701" y="11687"/>
                      <a:pt x="19781" y="10748"/>
                    </a:cubicBezTo>
                    <a:cubicBezTo>
                      <a:pt x="16541" y="9808"/>
                      <a:pt x="15461" y="9808"/>
                      <a:pt x="15461" y="6991"/>
                    </a:cubicBezTo>
                    <a:cubicBezTo>
                      <a:pt x="15461" y="6052"/>
                      <a:pt x="16541" y="1356"/>
                      <a:pt x="15461" y="417"/>
                    </a:cubicBezTo>
                    <a:cubicBezTo>
                      <a:pt x="14381" y="-522"/>
                      <a:pt x="8981" y="417"/>
                      <a:pt x="6821" y="417"/>
                    </a:cubicBezTo>
                    <a:cubicBezTo>
                      <a:pt x="4661" y="417"/>
                      <a:pt x="4661" y="3235"/>
                      <a:pt x="5741" y="5113"/>
                    </a:cubicBezTo>
                    <a:cubicBezTo>
                      <a:pt x="6821" y="6052"/>
                      <a:pt x="11141" y="8869"/>
                      <a:pt x="6821" y="8869"/>
                    </a:cubicBezTo>
                    <a:cubicBezTo>
                      <a:pt x="5741" y="8869"/>
                      <a:pt x="3581" y="8869"/>
                      <a:pt x="2501" y="8869"/>
                    </a:cubicBezTo>
                    <a:cubicBezTo>
                      <a:pt x="341" y="8869"/>
                      <a:pt x="341" y="12626"/>
                      <a:pt x="341" y="13565"/>
                    </a:cubicBezTo>
                    <a:cubicBezTo>
                      <a:pt x="-1819" y="19200"/>
                      <a:pt x="6821" y="18261"/>
                      <a:pt x="11141" y="19200"/>
                    </a:cubicBezTo>
                    <a:cubicBezTo>
                      <a:pt x="12221" y="21078"/>
                      <a:pt x="15461" y="15443"/>
                      <a:pt x="15461" y="1450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7" name="Freeform 635"/>
              <p:cNvSpPr/>
              <p:nvPr/>
            </p:nvSpPr>
            <p:spPr>
              <a:xfrm>
                <a:off x="2688223" y="4545340"/>
                <a:ext cx="1582138" cy="1085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68" extrusionOk="0">
                    <a:moveTo>
                      <a:pt x="18144" y="19893"/>
                    </a:moveTo>
                    <a:cubicBezTo>
                      <a:pt x="18288" y="19893"/>
                      <a:pt x="19296" y="20118"/>
                      <a:pt x="19008" y="19668"/>
                    </a:cubicBezTo>
                    <a:cubicBezTo>
                      <a:pt x="18864" y="19218"/>
                      <a:pt x="18576" y="18993"/>
                      <a:pt x="18432" y="18543"/>
                    </a:cubicBezTo>
                    <a:cubicBezTo>
                      <a:pt x="18432" y="18543"/>
                      <a:pt x="18576" y="17868"/>
                      <a:pt x="18720" y="17868"/>
                    </a:cubicBezTo>
                    <a:cubicBezTo>
                      <a:pt x="18864" y="17643"/>
                      <a:pt x="19584" y="17868"/>
                      <a:pt x="19872" y="17868"/>
                    </a:cubicBezTo>
                    <a:cubicBezTo>
                      <a:pt x="20304" y="17868"/>
                      <a:pt x="20160" y="16743"/>
                      <a:pt x="20736" y="17418"/>
                    </a:cubicBezTo>
                    <a:cubicBezTo>
                      <a:pt x="20880" y="16968"/>
                      <a:pt x="21024" y="16743"/>
                      <a:pt x="21024" y="16293"/>
                    </a:cubicBezTo>
                    <a:cubicBezTo>
                      <a:pt x="21024" y="15843"/>
                      <a:pt x="20880" y="15393"/>
                      <a:pt x="21024" y="15168"/>
                    </a:cubicBezTo>
                    <a:cubicBezTo>
                      <a:pt x="21168" y="14718"/>
                      <a:pt x="21600" y="14268"/>
                      <a:pt x="21600" y="14043"/>
                    </a:cubicBezTo>
                    <a:cubicBezTo>
                      <a:pt x="21456" y="13593"/>
                      <a:pt x="21312" y="13593"/>
                      <a:pt x="21024" y="13593"/>
                    </a:cubicBezTo>
                    <a:cubicBezTo>
                      <a:pt x="20592" y="13593"/>
                      <a:pt x="20016" y="13593"/>
                      <a:pt x="19584" y="13818"/>
                    </a:cubicBezTo>
                    <a:cubicBezTo>
                      <a:pt x="19296" y="13818"/>
                      <a:pt x="19152" y="14043"/>
                      <a:pt x="19008" y="14268"/>
                    </a:cubicBezTo>
                    <a:cubicBezTo>
                      <a:pt x="18864" y="14718"/>
                      <a:pt x="19008" y="15168"/>
                      <a:pt x="18864" y="15618"/>
                    </a:cubicBezTo>
                    <a:cubicBezTo>
                      <a:pt x="18864" y="15843"/>
                      <a:pt x="18144" y="16968"/>
                      <a:pt x="18144" y="16968"/>
                    </a:cubicBezTo>
                    <a:cubicBezTo>
                      <a:pt x="17568" y="16743"/>
                      <a:pt x="16992" y="16968"/>
                      <a:pt x="16416" y="17418"/>
                    </a:cubicBezTo>
                    <a:cubicBezTo>
                      <a:pt x="16128" y="17418"/>
                      <a:pt x="15984" y="17193"/>
                      <a:pt x="15840" y="16968"/>
                    </a:cubicBezTo>
                    <a:cubicBezTo>
                      <a:pt x="15696" y="16743"/>
                      <a:pt x="15408" y="16743"/>
                      <a:pt x="15120" y="16518"/>
                    </a:cubicBezTo>
                    <a:cubicBezTo>
                      <a:pt x="14832" y="16518"/>
                      <a:pt x="14832" y="15843"/>
                      <a:pt x="14688" y="15393"/>
                    </a:cubicBezTo>
                    <a:cubicBezTo>
                      <a:pt x="14544" y="14943"/>
                      <a:pt x="14256" y="14718"/>
                      <a:pt x="14112" y="14268"/>
                    </a:cubicBezTo>
                    <a:cubicBezTo>
                      <a:pt x="13968" y="13368"/>
                      <a:pt x="13680" y="12243"/>
                      <a:pt x="13824" y="11343"/>
                    </a:cubicBezTo>
                    <a:cubicBezTo>
                      <a:pt x="13824" y="10668"/>
                      <a:pt x="13680" y="9768"/>
                      <a:pt x="13968" y="9093"/>
                    </a:cubicBezTo>
                    <a:cubicBezTo>
                      <a:pt x="14112" y="8868"/>
                      <a:pt x="14112" y="8643"/>
                      <a:pt x="14112" y="8418"/>
                    </a:cubicBezTo>
                    <a:cubicBezTo>
                      <a:pt x="14256" y="7968"/>
                      <a:pt x="13968" y="8193"/>
                      <a:pt x="13824" y="7968"/>
                    </a:cubicBezTo>
                    <a:cubicBezTo>
                      <a:pt x="13536" y="7968"/>
                      <a:pt x="13248" y="7743"/>
                      <a:pt x="12960" y="7743"/>
                    </a:cubicBezTo>
                    <a:cubicBezTo>
                      <a:pt x="12816" y="7518"/>
                      <a:pt x="12528" y="7068"/>
                      <a:pt x="12528" y="6618"/>
                    </a:cubicBezTo>
                    <a:cubicBezTo>
                      <a:pt x="12528" y="5943"/>
                      <a:pt x="12096" y="5718"/>
                      <a:pt x="11808" y="5268"/>
                    </a:cubicBezTo>
                    <a:cubicBezTo>
                      <a:pt x="11664" y="4818"/>
                      <a:pt x="11664" y="4368"/>
                      <a:pt x="11520" y="3918"/>
                    </a:cubicBezTo>
                    <a:cubicBezTo>
                      <a:pt x="11376" y="3693"/>
                      <a:pt x="11088" y="3693"/>
                      <a:pt x="10800" y="3693"/>
                    </a:cubicBezTo>
                    <a:cubicBezTo>
                      <a:pt x="10656" y="3468"/>
                      <a:pt x="10368" y="3468"/>
                      <a:pt x="10224" y="3693"/>
                    </a:cubicBezTo>
                    <a:cubicBezTo>
                      <a:pt x="10224" y="3918"/>
                      <a:pt x="10080" y="4368"/>
                      <a:pt x="9792" y="4368"/>
                    </a:cubicBezTo>
                    <a:cubicBezTo>
                      <a:pt x="9504" y="4368"/>
                      <a:pt x="9072" y="3918"/>
                      <a:pt x="8928" y="3468"/>
                    </a:cubicBezTo>
                    <a:cubicBezTo>
                      <a:pt x="8784" y="2793"/>
                      <a:pt x="8784" y="2568"/>
                      <a:pt x="8496" y="2118"/>
                    </a:cubicBezTo>
                    <a:cubicBezTo>
                      <a:pt x="8208" y="1893"/>
                      <a:pt x="7776" y="1218"/>
                      <a:pt x="7488" y="1218"/>
                    </a:cubicBezTo>
                    <a:cubicBezTo>
                      <a:pt x="7344" y="993"/>
                      <a:pt x="6480" y="993"/>
                      <a:pt x="6480" y="1218"/>
                    </a:cubicBezTo>
                    <a:cubicBezTo>
                      <a:pt x="6192" y="1893"/>
                      <a:pt x="6048" y="1668"/>
                      <a:pt x="5616" y="1668"/>
                    </a:cubicBezTo>
                    <a:cubicBezTo>
                      <a:pt x="5040" y="1668"/>
                      <a:pt x="4608" y="1668"/>
                      <a:pt x="4176" y="1668"/>
                    </a:cubicBezTo>
                    <a:cubicBezTo>
                      <a:pt x="4032" y="1668"/>
                      <a:pt x="3600" y="1218"/>
                      <a:pt x="3312" y="993"/>
                    </a:cubicBezTo>
                    <a:cubicBezTo>
                      <a:pt x="2880" y="768"/>
                      <a:pt x="2448" y="543"/>
                      <a:pt x="1872" y="93"/>
                    </a:cubicBezTo>
                    <a:cubicBezTo>
                      <a:pt x="1296" y="-132"/>
                      <a:pt x="576" y="93"/>
                      <a:pt x="0" y="318"/>
                    </a:cubicBezTo>
                    <a:cubicBezTo>
                      <a:pt x="144" y="1443"/>
                      <a:pt x="720" y="2343"/>
                      <a:pt x="1008" y="3468"/>
                    </a:cubicBezTo>
                    <a:cubicBezTo>
                      <a:pt x="1152" y="3918"/>
                      <a:pt x="1584" y="4368"/>
                      <a:pt x="1872" y="4593"/>
                    </a:cubicBezTo>
                    <a:cubicBezTo>
                      <a:pt x="2016" y="5043"/>
                      <a:pt x="2304" y="5718"/>
                      <a:pt x="2160" y="6168"/>
                    </a:cubicBezTo>
                    <a:cubicBezTo>
                      <a:pt x="2160" y="6168"/>
                      <a:pt x="1152" y="5718"/>
                      <a:pt x="1728" y="6393"/>
                    </a:cubicBezTo>
                    <a:cubicBezTo>
                      <a:pt x="1872" y="6618"/>
                      <a:pt x="2016" y="6843"/>
                      <a:pt x="2160" y="7068"/>
                    </a:cubicBezTo>
                    <a:cubicBezTo>
                      <a:pt x="2448" y="7068"/>
                      <a:pt x="2592" y="7068"/>
                      <a:pt x="2736" y="7293"/>
                    </a:cubicBezTo>
                    <a:cubicBezTo>
                      <a:pt x="3024" y="7518"/>
                      <a:pt x="3312" y="7968"/>
                      <a:pt x="3600" y="8418"/>
                    </a:cubicBezTo>
                    <a:cubicBezTo>
                      <a:pt x="3744" y="8643"/>
                      <a:pt x="3600" y="9093"/>
                      <a:pt x="3456" y="9318"/>
                    </a:cubicBezTo>
                    <a:cubicBezTo>
                      <a:pt x="3312" y="9543"/>
                      <a:pt x="3600" y="9768"/>
                      <a:pt x="3744" y="9768"/>
                    </a:cubicBezTo>
                    <a:cubicBezTo>
                      <a:pt x="4176" y="10218"/>
                      <a:pt x="4464" y="10668"/>
                      <a:pt x="4752" y="11118"/>
                    </a:cubicBezTo>
                    <a:cubicBezTo>
                      <a:pt x="4896" y="11343"/>
                      <a:pt x="5040" y="11793"/>
                      <a:pt x="5184" y="11793"/>
                    </a:cubicBezTo>
                    <a:cubicBezTo>
                      <a:pt x="5328" y="11793"/>
                      <a:pt x="5472" y="11343"/>
                      <a:pt x="5328" y="11118"/>
                    </a:cubicBezTo>
                    <a:cubicBezTo>
                      <a:pt x="5328" y="10893"/>
                      <a:pt x="5184" y="10668"/>
                      <a:pt x="5184" y="10443"/>
                    </a:cubicBezTo>
                    <a:cubicBezTo>
                      <a:pt x="5040" y="10218"/>
                      <a:pt x="4752" y="10443"/>
                      <a:pt x="4608" y="10218"/>
                    </a:cubicBezTo>
                    <a:cubicBezTo>
                      <a:pt x="4320" y="9768"/>
                      <a:pt x="4608" y="9768"/>
                      <a:pt x="4608" y="9318"/>
                    </a:cubicBezTo>
                    <a:cubicBezTo>
                      <a:pt x="4608" y="9318"/>
                      <a:pt x="4320" y="8868"/>
                      <a:pt x="4320" y="8643"/>
                    </a:cubicBezTo>
                    <a:cubicBezTo>
                      <a:pt x="4032" y="8193"/>
                      <a:pt x="4032" y="7518"/>
                      <a:pt x="3744" y="7068"/>
                    </a:cubicBezTo>
                    <a:cubicBezTo>
                      <a:pt x="3456" y="6843"/>
                      <a:pt x="3168" y="6393"/>
                      <a:pt x="3024" y="5943"/>
                    </a:cubicBezTo>
                    <a:cubicBezTo>
                      <a:pt x="3024" y="5718"/>
                      <a:pt x="3024" y="5268"/>
                      <a:pt x="2880" y="5043"/>
                    </a:cubicBezTo>
                    <a:cubicBezTo>
                      <a:pt x="2736" y="4818"/>
                      <a:pt x="2592" y="4593"/>
                      <a:pt x="2448" y="4368"/>
                    </a:cubicBezTo>
                    <a:cubicBezTo>
                      <a:pt x="2304" y="3918"/>
                      <a:pt x="2160" y="3693"/>
                      <a:pt x="1872" y="3468"/>
                    </a:cubicBezTo>
                    <a:cubicBezTo>
                      <a:pt x="1728" y="3243"/>
                      <a:pt x="1728" y="2793"/>
                      <a:pt x="1728" y="2568"/>
                    </a:cubicBezTo>
                    <a:cubicBezTo>
                      <a:pt x="1728" y="2343"/>
                      <a:pt x="1440" y="1218"/>
                      <a:pt x="1584" y="993"/>
                    </a:cubicBezTo>
                    <a:cubicBezTo>
                      <a:pt x="1728" y="768"/>
                      <a:pt x="1872" y="1443"/>
                      <a:pt x="2016" y="1443"/>
                    </a:cubicBezTo>
                    <a:cubicBezTo>
                      <a:pt x="2160" y="1443"/>
                      <a:pt x="2160" y="1443"/>
                      <a:pt x="2160" y="1443"/>
                    </a:cubicBezTo>
                    <a:cubicBezTo>
                      <a:pt x="2448" y="1218"/>
                      <a:pt x="2448" y="1443"/>
                      <a:pt x="2592" y="1668"/>
                    </a:cubicBezTo>
                    <a:cubicBezTo>
                      <a:pt x="2736" y="1668"/>
                      <a:pt x="2880" y="1668"/>
                      <a:pt x="2880" y="1893"/>
                    </a:cubicBezTo>
                    <a:cubicBezTo>
                      <a:pt x="2880" y="2343"/>
                      <a:pt x="3024" y="2793"/>
                      <a:pt x="3168" y="3243"/>
                    </a:cubicBezTo>
                    <a:cubicBezTo>
                      <a:pt x="3168" y="3468"/>
                      <a:pt x="3312" y="3918"/>
                      <a:pt x="3312" y="4143"/>
                    </a:cubicBezTo>
                    <a:cubicBezTo>
                      <a:pt x="3312" y="4368"/>
                      <a:pt x="3168" y="4593"/>
                      <a:pt x="3168" y="4818"/>
                    </a:cubicBezTo>
                    <a:cubicBezTo>
                      <a:pt x="3312" y="4818"/>
                      <a:pt x="3312" y="4368"/>
                      <a:pt x="3312" y="4368"/>
                    </a:cubicBezTo>
                    <a:cubicBezTo>
                      <a:pt x="3456" y="4143"/>
                      <a:pt x="3600" y="4818"/>
                      <a:pt x="3744" y="4818"/>
                    </a:cubicBezTo>
                    <a:cubicBezTo>
                      <a:pt x="3888" y="5043"/>
                      <a:pt x="4608" y="5718"/>
                      <a:pt x="4608" y="5943"/>
                    </a:cubicBezTo>
                    <a:cubicBezTo>
                      <a:pt x="4608" y="6393"/>
                      <a:pt x="4752" y="6618"/>
                      <a:pt x="4896" y="6618"/>
                    </a:cubicBezTo>
                    <a:cubicBezTo>
                      <a:pt x="5040" y="6843"/>
                      <a:pt x="5040" y="7068"/>
                      <a:pt x="5184" y="7293"/>
                    </a:cubicBezTo>
                    <a:cubicBezTo>
                      <a:pt x="5328" y="7518"/>
                      <a:pt x="5472" y="7293"/>
                      <a:pt x="5472" y="7518"/>
                    </a:cubicBezTo>
                    <a:cubicBezTo>
                      <a:pt x="5616" y="7743"/>
                      <a:pt x="5328" y="7968"/>
                      <a:pt x="5472" y="8418"/>
                    </a:cubicBezTo>
                    <a:cubicBezTo>
                      <a:pt x="5760" y="8643"/>
                      <a:pt x="6048" y="8868"/>
                      <a:pt x="6336" y="9318"/>
                    </a:cubicBezTo>
                    <a:cubicBezTo>
                      <a:pt x="6480" y="9543"/>
                      <a:pt x="6480" y="9768"/>
                      <a:pt x="6624" y="9993"/>
                    </a:cubicBezTo>
                    <a:cubicBezTo>
                      <a:pt x="6768" y="10218"/>
                      <a:pt x="6912" y="10218"/>
                      <a:pt x="7056" y="10668"/>
                    </a:cubicBezTo>
                    <a:cubicBezTo>
                      <a:pt x="7344" y="10893"/>
                      <a:pt x="7488" y="11343"/>
                      <a:pt x="7776" y="11793"/>
                    </a:cubicBezTo>
                    <a:cubicBezTo>
                      <a:pt x="7920" y="12018"/>
                      <a:pt x="8064" y="12243"/>
                      <a:pt x="8208" y="12468"/>
                    </a:cubicBezTo>
                    <a:cubicBezTo>
                      <a:pt x="8352" y="12918"/>
                      <a:pt x="8064" y="12918"/>
                      <a:pt x="8064" y="13143"/>
                    </a:cubicBezTo>
                    <a:cubicBezTo>
                      <a:pt x="8064" y="13368"/>
                      <a:pt x="8496" y="13143"/>
                      <a:pt x="8496" y="13593"/>
                    </a:cubicBezTo>
                    <a:cubicBezTo>
                      <a:pt x="8352" y="14043"/>
                      <a:pt x="8208" y="14043"/>
                      <a:pt x="8352" y="14493"/>
                    </a:cubicBezTo>
                    <a:cubicBezTo>
                      <a:pt x="8352" y="14493"/>
                      <a:pt x="8064" y="14943"/>
                      <a:pt x="8208" y="15168"/>
                    </a:cubicBezTo>
                    <a:cubicBezTo>
                      <a:pt x="8352" y="15393"/>
                      <a:pt x="8496" y="15843"/>
                      <a:pt x="8640" y="16068"/>
                    </a:cubicBezTo>
                    <a:cubicBezTo>
                      <a:pt x="8784" y="16293"/>
                      <a:pt x="8928" y="16293"/>
                      <a:pt x="9072" y="16293"/>
                    </a:cubicBezTo>
                    <a:cubicBezTo>
                      <a:pt x="9504" y="16518"/>
                      <a:pt x="9504" y="16968"/>
                      <a:pt x="9792" y="17193"/>
                    </a:cubicBezTo>
                    <a:cubicBezTo>
                      <a:pt x="10224" y="17643"/>
                      <a:pt x="10800" y="17643"/>
                      <a:pt x="11088" y="18093"/>
                    </a:cubicBezTo>
                    <a:cubicBezTo>
                      <a:pt x="11664" y="18543"/>
                      <a:pt x="12240" y="18993"/>
                      <a:pt x="12816" y="19218"/>
                    </a:cubicBezTo>
                    <a:cubicBezTo>
                      <a:pt x="13248" y="19668"/>
                      <a:pt x="13968" y="20118"/>
                      <a:pt x="14544" y="20343"/>
                    </a:cubicBezTo>
                    <a:cubicBezTo>
                      <a:pt x="15120" y="20343"/>
                      <a:pt x="15552" y="19443"/>
                      <a:pt x="16272" y="19668"/>
                    </a:cubicBezTo>
                    <a:cubicBezTo>
                      <a:pt x="16848" y="19893"/>
                      <a:pt x="17280" y="20793"/>
                      <a:pt x="17712" y="21468"/>
                    </a:cubicBezTo>
                    <a:cubicBezTo>
                      <a:pt x="17712" y="21243"/>
                      <a:pt x="17856" y="20118"/>
                      <a:pt x="18144" y="19893"/>
                    </a:cubicBezTo>
                    <a:cubicBezTo>
                      <a:pt x="18288" y="19893"/>
                      <a:pt x="18000" y="19893"/>
                      <a:pt x="18144" y="1989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8" name="Freeform 636"/>
              <p:cNvSpPr/>
              <p:nvPr/>
            </p:nvSpPr>
            <p:spPr>
              <a:xfrm>
                <a:off x="4141020" y="5562412"/>
                <a:ext cx="309538" cy="1728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2" h="20518" extrusionOk="0">
                    <a:moveTo>
                      <a:pt x="8122" y="19168"/>
                    </a:moveTo>
                    <a:cubicBezTo>
                      <a:pt x="8842" y="19168"/>
                      <a:pt x="8842" y="17818"/>
                      <a:pt x="8842" y="16468"/>
                    </a:cubicBezTo>
                    <a:cubicBezTo>
                      <a:pt x="8842" y="15118"/>
                      <a:pt x="10282" y="13768"/>
                      <a:pt x="11002" y="13768"/>
                    </a:cubicBezTo>
                    <a:cubicBezTo>
                      <a:pt x="12442" y="12418"/>
                      <a:pt x="12442" y="15118"/>
                      <a:pt x="13882" y="12418"/>
                    </a:cubicBezTo>
                    <a:cubicBezTo>
                      <a:pt x="14602" y="11068"/>
                      <a:pt x="15322" y="7018"/>
                      <a:pt x="16762" y="8368"/>
                    </a:cubicBezTo>
                    <a:cubicBezTo>
                      <a:pt x="18922" y="8368"/>
                      <a:pt x="18922" y="7018"/>
                      <a:pt x="21082" y="5668"/>
                    </a:cubicBezTo>
                    <a:cubicBezTo>
                      <a:pt x="18202" y="2968"/>
                      <a:pt x="17482" y="-1082"/>
                      <a:pt x="13882" y="268"/>
                    </a:cubicBezTo>
                    <a:cubicBezTo>
                      <a:pt x="12442" y="268"/>
                      <a:pt x="11002" y="1618"/>
                      <a:pt x="9562" y="1618"/>
                    </a:cubicBezTo>
                    <a:cubicBezTo>
                      <a:pt x="8122" y="1618"/>
                      <a:pt x="6682" y="268"/>
                      <a:pt x="5242" y="268"/>
                    </a:cubicBezTo>
                    <a:cubicBezTo>
                      <a:pt x="3082" y="1618"/>
                      <a:pt x="2362" y="1618"/>
                      <a:pt x="922" y="4318"/>
                    </a:cubicBezTo>
                    <a:cubicBezTo>
                      <a:pt x="922" y="5668"/>
                      <a:pt x="-518" y="8368"/>
                      <a:pt x="202" y="11068"/>
                    </a:cubicBezTo>
                    <a:cubicBezTo>
                      <a:pt x="2362" y="13768"/>
                      <a:pt x="5242" y="11068"/>
                      <a:pt x="5242" y="17818"/>
                    </a:cubicBezTo>
                    <a:cubicBezTo>
                      <a:pt x="5242" y="17818"/>
                      <a:pt x="6682" y="17818"/>
                      <a:pt x="6682" y="17818"/>
                    </a:cubicBezTo>
                    <a:cubicBezTo>
                      <a:pt x="6682" y="17818"/>
                      <a:pt x="5962" y="20518"/>
                      <a:pt x="5962" y="20518"/>
                    </a:cubicBezTo>
                    <a:cubicBezTo>
                      <a:pt x="6682" y="20518"/>
                      <a:pt x="8122" y="20518"/>
                      <a:pt x="8122" y="1916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29" name="Freeform 637"/>
              <p:cNvSpPr/>
              <p:nvPr/>
            </p:nvSpPr>
            <p:spPr>
              <a:xfrm>
                <a:off x="4141517" y="5408574"/>
                <a:ext cx="67575" cy="153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86" h="19484" extrusionOk="0">
                    <a:moveTo>
                      <a:pt x="13115" y="640"/>
                    </a:moveTo>
                    <a:cubicBezTo>
                      <a:pt x="10029" y="-800"/>
                      <a:pt x="3857" y="3520"/>
                      <a:pt x="3857" y="4960"/>
                    </a:cubicBezTo>
                    <a:cubicBezTo>
                      <a:pt x="772" y="6400"/>
                      <a:pt x="772" y="4960"/>
                      <a:pt x="772" y="7840"/>
                    </a:cubicBezTo>
                    <a:cubicBezTo>
                      <a:pt x="772" y="9280"/>
                      <a:pt x="-2314" y="20800"/>
                      <a:pt x="3857" y="19360"/>
                    </a:cubicBezTo>
                    <a:cubicBezTo>
                      <a:pt x="3857" y="17920"/>
                      <a:pt x="13115" y="13600"/>
                      <a:pt x="16200" y="10720"/>
                    </a:cubicBezTo>
                    <a:cubicBezTo>
                      <a:pt x="16200" y="6400"/>
                      <a:pt x="16200" y="4960"/>
                      <a:pt x="19286" y="2080"/>
                    </a:cubicBezTo>
                    <a:cubicBezTo>
                      <a:pt x="19286" y="640"/>
                      <a:pt x="16200" y="640"/>
                      <a:pt x="13115" y="640"/>
                    </a:cubicBezTo>
                    <a:cubicBezTo>
                      <a:pt x="10029" y="-800"/>
                      <a:pt x="16200" y="640"/>
                      <a:pt x="13115" y="6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0" name="Freeform 638"/>
              <p:cNvSpPr/>
              <p:nvPr/>
            </p:nvSpPr>
            <p:spPr>
              <a:xfrm>
                <a:off x="4926272" y="5310539"/>
                <a:ext cx="136950" cy="114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37" extrusionOk="0">
                    <a:moveTo>
                      <a:pt x="19938" y="4328"/>
                    </a:moveTo>
                    <a:cubicBezTo>
                      <a:pt x="16615" y="4328"/>
                      <a:pt x="13292" y="-1563"/>
                      <a:pt x="9969" y="401"/>
                    </a:cubicBezTo>
                    <a:cubicBezTo>
                      <a:pt x="4985" y="2364"/>
                      <a:pt x="11631" y="4328"/>
                      <a:pt x="11631" y="8255"/>
                    </a:cubicBezTo>
                    <a:cubicBezTo>
                      <a:pt x="13292" y="10219"/>
                      <a:pt x="16615" y="14146"/>
                      <a:pt x="14954" y="16110"/>
                    </a:cubicBezTo>
                    <a:cubicBezTo>
                      <a:pt x="13292" y="18073"/>
                      <a:pt x="11631" y="18073"/>
                      <a:pt x="9969" y="18073"/>
                    </a:cubicBezTo>
                    <a:cubicBezTo>
                      <a:pt x="6646" y="16110"/>
                      <a:pt x="9969" y="16110"/>
                      <a:pt x="8308" y="14146"/>
                    </a:cubicBezTo>
                    <a:cubicBezTo>
                      <a:pt x="8308" y="14146"/>
                      <a:pt x="0" y="16110"/>
                      <a:pt x="0" y="16110"/>
                    </a:cubicBezTo>
                    <a:cubicBezTo>
                      <a:pt x="0" y="20037"/>
                      <a:pt x="3323" y="20037"/>
                      <a:pt x="4985" y="20037"/>
                    </a:cubicBezTo>
                    <a:cubicBezTo>
                      <a:pt x="9969" y="18073"/>
                      <a:pt x="14954" y="20037"/>
                      <a:pt x="21600" y="20037"/>
                    </a:cubicBezTo>
                    <a:cubicBezTo>
                      <a:pt x="21600" y="14146"/>
                      <a:pt x="19938" y="8255"/>
                      <a:pt x="19938" y="4328"/>
                    </a:cubicBezTo>
                    <a:cubicBezTo>
                      <a:pt x="18277" y="4328"/>
                      <a:pt x="19938" y="8255"/>
                      <a:pt x="19938" y="432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1" name="Freeform 639"/>
              <p:cNvSpPr/>
              <p:nvPr/>
            </p:nvSpPr>
            <p:spPr>
              <a:xfrm>
                <a:off x="5052414" y="5309836"/>
                <a:ext cx="184379" cy="1405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50" h="17811" extrusionOk="0">
                    <a:moveTo>
                      <a:pt x="16800" y="9032"/>
                    </a:moveTo>
                    <a:cubicBezTo>
                      <a:pt x="14400" y="7592"/>
                      <a:pt x="12000" y="4712"/>
                      <a:pt x="9600" y="3272"/>
                    </a:cubicBezTo>
                    <a:cubicBezTo>
                      <a:pt x="8400" y="1832"/>
                      <a:pt x="2400" y="-1048"/>
                      <a:pt x="1200" y="392"/>
                    </a:cubicBezTo>
                    <a:cubicBezTo>
                      <a:pt x="1200" y="392"/>
                      <a:pt x="3600" y="3272"/>
                      <a:pt x="0" y="3272"/>
                    </a:cubicBezTo>
                    <a:cubicBezTo>
                      <a:pt x="0" y="6152"/>
                      <a:pt x="1200" y="9032"/>
                      <a:pt x="1200" y="13352"/>
                    </a:cubicBezTo>
                    <a:cubicBezTo>
                      <a:pt x="1200" y="14792"/>
                      <a:pt x="1200" y="14792"/>
                      <a:pt x="2400" y="16232"/>
                    </a:cubicBezTo>
                    <a:cubicBezTo>
                      <a:pt x="3600" y="20552"/>
                      <a:pt x="3600" y="14792"/>
                      <a:pt x="4800" y="13352"/>
                    </a:cubicBezTo>
                    <a:cubicBezTo>
                      <a:pt x="7200" y="10472"/>
                      <a:pt x="13200" y="13352"/>
                      <a:pt x="15600" y="13352"/>
                    </a:cubicBezTo>
                    <a:cubicBezTo>
                      <a:pt x="18000" y="13352"/>
                      <a:pt x="18000" y="14792"/>
                      <a:pt x="20400" y="13352"/>
                    </a:cubicBezTo>
                    <a:cubicBezTo>
                      <a:pt x="21600" y="10472"/>
                      <a:pt x="20400" y="9032"/>
                      <a:pt x="16800" y="9032"/>
                    </a:cubicBezTo>
                    <a:cubicBezTo>
                      <a:pt x="14400" y="9032"/>
                      <a:pt x="19200" y="9032"/>
                      <a:pt x="16800" y="903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2" name="Freeform 640"/>
              <p:cNvSpPr/>
              <p:nvPr/>
            </p:nvSpPr>
            <p:spPr>
              <a:xfrm>
                <a:off x="-1" y="1521096"/>
                <a:ext cx="2010684" cy="146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9" h="21378" extrusionOk="0">
                    <a:moveTo>
                      <a:pt x="21179" y="20834"/>
                    </a:moveTo>
                    <a:cubicBezTo>
                      <a:pt x="21068" y="20668"/>
                      <a:pt x="20845" y="20668"/>
                      <a:pt x="21068" y="20336"/>
                    </a:cubicBezTo>
                    <a:cubicBezTo>
                      <a:pt x="21068" y="20170"/>
                      <a:pt x="20956" y="20170"/>
                      <a:pt x="20845" y="20170"/>
                    </a:cubicBezTo>
                    <a:cubicBezTo>
                      <a:pt x="20622" y="19837"/>
                      <a:pt x="20177" y="19671"/>
                      <a:pt x="20066" y="19505"/>
                    </a:cubicBezTo>
                    <a:cubicBezTo>
                      <a:pt x="19620" y="18674"/>
                      <a:pt x="19398" y="17677"/>
                      <a:pt x="18952" y="17013"/>
                    </a:cubicBezTo>
                    <a:cubicBezTo>
                      <a:pt x="18730" y="16847"/>
                      <a:pt x="18507" y="16514"/>
                      <a:pt x="18395" y="16348"/>
                    </a:cubicBezTo>
                    <a:cubicBezTo>
                      <a:pt x="18173" y="16182"/>
                      <a:pt x="18173" y="15684"/>
                      <a:pt x="17950" y="15684"/>
                    </a:cubicBezTo>
                    <a:cubicBezTo>
                      <a:pt x="17839" y="15684"/>
                      <a:pt x="17505" y="16016"/>
                      <a:pt x="17505" y="16016"/>
                    </a:cubicBezTo>
                    <a:cubicBezTo>
                      <a:pt x="17616" y="16348"/>
                      <a:pt x="17282" y="16514"/>
                      <a:pt x="17171" y="16514"/>
                    </a:cubicBezTo>
                    <a:cubicBezTo>
                      <a:pt x="16837" y="16681"/>
                      <a:pt x="16503" y="16016"/>
                      <a:pt x="16280" y="15684"/>
                    </a:cubicBezTo>
                    <a:cubicBezTo>
                      <a:pt x="16169" y="15517"/>
                      <a:pt x="16057" y="15517"/>
                      <a:pt x="15946" y="15185"/>
                    </a:cubicBezTo>
                    <a:cubicBezTo>
                      <a:pt x="15835" y="14853"/>
                      <a:pt x="15612" y="15019"/>
                      <a:pt x="15501" y="15185"/>
                    </a:cubicBezTo>
                    <a:cubicBezTo>
                      <a:pt x="15278" y="15185"/>
                      <a:pt x="15278" y="15019"/>
                      <a:pt x="15055" y="15185"/>
                    </a:cubicBezTo>
                    <a:cubicBezTo>
                      <a:pt x="15055" y="15185"/>
                      <a:pt x="14944" y="15185"/>
                      <a:pt x="14944" y="15019"/>
                    </a:cubicBezTo>
                    <a:cubicBezTo>
                      <a:pt x="14944" y="14853"/>
                      <a:pt x="14944" y="14853"/>
                      <a:pt x="14944" y="14687"/>
                    </a:cubicBezTo>
                    <a:cubicBezTo>
                      <a:pt x="14944" y="14022"/>
                      <a:pt x="14944" y="13191"/>
                      <a:pt x="14944" y="12527"/>
                    </a:cubicBezTo>
                    <a:cubicBezTo>
                      <a:pt x="14944" y="10533"/>
                      <a:pt x="14944" y="8373"/>
                      <a:pt x="14944" y="6213"/>
                    </a:cubicBezTo>
                    <a:cubicBezTo>
                      <a:pt x="14944" y="5382"/>
                      <a:pt x="14944" y="4385"/>
                      <a:pt x="14944" y="3388"/>
                    </a:cubicBezTo>
                    <a:cubicBezTo>
                      <a:pt x="14944" y="3222"/>
                      <a:pt x="14944" y="2890"/>
                      <a:pt x="14944" y="2557"/>
                    </a:cubicBezTo>
                    <a:cubicBezTo>
                      <a:pt x="14944" y="2391"/>
                      <a:pt x="14833" y="2391"/>
                      <a:pt x="14610" y="2225"/>
                    </a:cubicBezTo>
                    <a:cubicBezTo>
                      <a:pt x="14053" y="1893"/>
                      <a:pt x="13719" y="1893"/>
                      <a:pt x="13163" y="1893"/>
                    </a:cubicBezTo>
                    <a:cubicBezTo>
                      <a:pt x="12606" y="1893"/>
                      <a:pt x="12160" y="1727"/>
                      <a:pt x="11604" y="1561"/>
                    </a:cubicBezTo>
                    <a:cubicBezTo>
                      <a:pt x="10936" y="1561"/>
                      <a:pt x="10379" y="1228"/>
                      <a:pt x="9822" y="1228"/>
                    </a:cubicBezTo>
                    <a:cubicBezTo>
                      <a:pt x="9488" y="1228"/>
                      <a:pt x="9266" y="1394"/>
                      <a:pt x="8932" y="1228"/>
                    </a:cubicBezTo>
                    <a:cubicBezTo>
                      <a:pt x="8932" y="1228"/>
                      <a:pt x="8486" y="1062"/>
                      <a:pt x="8486" y="1062"/>
                    </a:cubicBezTo>
                    <a:cubicBezTo>
                      <a:pt x="8486" y="1062"/>
                      <a:pt x="8598" y="730"/>
                      <a:pt x="8598" y="564"/>
                    </a:cubicBezTo>
                    <a:cubicBezTo>
                      <a:pt x="8598" y="564"/>
                      <a:pt x="8264" y="564"/>
                      <a:pt x="8264" y="564"/>
                    </a:cubicBezTo>
                    <a:cubicBezTo>
                      <a:pt x="8041" y="564"/>
                      <a:pt x="7707" y="730"/>
                      <a:pt x="7484" y="730"/>
                    </a:cubicBezTo>
                    <a:cubicBezTo>
                      <a:pt x="7261" y="730"/>
                      <a:pt x="7373" y="65"/>
                      <a:pt x="7039" y="397"/>
                    </a:cubicBezTo>
                    <a:cubicBezTo>
                      <a:pt x="6927" y="397"/>
                      <a:pt x="6816" y="730"/>
                      <a:pt x="6705" y="564"/>
                    </a:cubicBezTo>
                    <a:cubicBezTo>
                      <a:pt x="6482" y="564"/>
                      <a:pt x="6482" y="397"/>
                      <a:pt x="6705" y="231"/>
                    </a:cubicBezTo>
                    <a:cubicBezTo>
                      <a:pt x="6927" y="231"/>
                      <a:pt x="6593" y="65"/>
                      <a:pt x="6482" y="65"/>
                    </a:cubicBezTo>
                    <a:cubicBezTo>
                      <a:pt x="6037" y="-101"/>
                      <a:pt x="6037" y="65"/>
                      <a:pt x="5814" y="397"/>
                    </a:cubicBezTo>
                    <a:cubicBezTo>
                      <a:pt x="5480" y="896"/>
                      <a:pt x="5035" y="564"/>
                      <a:pt x="4589" y="730"/>
                    </a:cubicBezTo>
                    <a:cubicBezTo>
                      <a:pt x="4144" y="896"/>
                      <a:pt x="4589" y="1228"/>
                      <a:pt x="4589" y="1228"/>
                    </a:cubicBezTo>
                    <a:cubicBezTo>
                      <a:pt x="4478" y="1228"/>
                      <a:pt x="4367" y="1228"/>
                      <a:pt x="4367" y="1228"/>
                    </a:cubicBezTo>
                    <a:cubicBezTo>
                      <a:pt x="4367" y="1228"/>
                      <a:pt x="4478" y="1561"/>
                      <a:pt x="4367" y="1561"/>
                    </a:cubicBezTo>
                    <a:cubicBezTo>
                      <a:pt x="4255" y="1561"/>
                      <a:pt x="4255" y="1228"/>
                      <a:pt x="4255" y="1062"/>
                    </a:cubicBezTo>
                    <a:cubicBezTo>
                      <a:pt x="4144" y="1062"/>
                      <a:pt x="3810" y="1561"/>
                      <a:pt x="3810" y="1561"/>
                    </a:cubicBezTo>
                    <a:cubicBezTo>
                      <a:pt x="3587" y="1727"/>
                      <a:pt x="3365" y="1394"/>
                      <a:pt x="3142" y="1727"/>
                    </a:cubicBezTo>
                    <a:cubicBezTo>
                      <a:pt x="2919" y="1893"/>
                      <a:pt x="2697" y="2059"/>
                      <a:pt x="2585" y="2391"/>
                    </a:cubicBezTo>
                    <a:cubicBezTo>
                      <a:pt x="2585" y="2724"/>
                      <a:pt x="2585" y="3056"/>
                      <a:pt x="2363" y="3222"/>
                    </a:cubicBezTo>
                    <a:cubicBezTo>
                      <a:pt x="2140" y="3388"/>
                      <a:pt x="2028" y="3554"/>
                      <a:pt x="1806" y="3554"/>
                    </a:cubicBezTo>
                    <a:cubicBezTo>
                      <a:pt x="1694" y="3554"/>
                      <a:pt x="1026" y="3554"/>
                      <a:pt x="915" y="3721"/>
                    </a:cubicBezTo>
                    <a:cubicBezTo>
                      <a:pt x="915" y="3887"/>
                      <a:pt x="692" y="4385"/>
                      <a:pt x="692" y="4385"/>
                    </a:cubicBezTo>
                    <a:cubicBezTo>
                      <a:pt x="804" y="4551"/>
                      <a:pt x="1138" y="4551"/>
                      <a:pt x="1249" y="4717"/>
                    </a:cubicBezTo>
                    <a:cubicBezTo>
                      <a:pt x="1583" y="4884"/>
                      <a:pt x="1917" y="5216"/>
                      <a:pt x="2140" y="5548"/>
                    </a:cubicBezTo>
                    <a:cubicBezTo>
                      <a:pt x="2251" y="5714"/>
                      <a:pt x="2251" y="6047"/>
                      <a:pt x="2474" y="6213"/>
                    </a:cubicBezTo>
                    <a:cubicBezTo>
                      <a:pt x="2697" y="6213"/>
                      <a:pt x="2808" y="6213"/>
                      <a:pt x="3031" y="6047"/>
                    </a:cubicBezTo>
                    <a:cubicBezTo>
                      <a:pt x="3031" y="6047"/>
                      <a:pt x="3365" y="6213"/>
                      <a:pt x="3365" y="6213"/>
                    </a:cubicBezTo>
                    <a:cubicBezTo>
                      <a:pt x="3587" y="6711"/>
                      <a:pt x="3031" y="6379"/>
                      <a:pt x="3031" y="6379"/>
                    </a:cubicBezTo>
                    <a:cubicBezTo>
                      <a:pt x="2808" y="6379"/>
                      <a:pt x="3142" y="6711"/>
                      <a:pt x="3253" y="6877"/>
                    </a:cubicBezTo>
                    <a:cubicBezTo>
                      <a:pt x="3365" y="7210"/>
                      <a:pt x="3476" y="7044"/>
                      <a:pt x="3699" y="6877"/>
                    </a:cubicBezTo>
                    <a:cubicBezTo>
                      <a:pt x="3810" y="6711"/>
                      <a:pt x="4144" y="6711"/>
                      <a:pt x="4255" y="6877"/>
                    </a:cubicBezTo>
                    <a:cubicBezTo>
                      <a:pt x="4367" y="7044"/>
                      <a:pt x="3810" y="7210"/>
                      <a:pt x="3810" y="7210"/>
                    </a:cubicBezTo>
                    <a:cubicBezTo>
                      <a:pt x="3699" y="7210"/>
                      <a:pt x="3810" y="7210"/>
                      <a:pt x="3810" y="7376"/>
                    </a:cubicBezTo>
                    <a:cubicBezTo>
                      <a:pt x="3810" y="7542"/>
                      <a:pt x="3587" y="7376"/>
                      <a:pt x="3587" y="7376"/>
                    </a:cubicBezTo>
                    <a:cubicBezTo>
                      <a:pt x="3476" y="7376"/>
                      <a:pt x="3365" y="7542"/>
                      <a:pt x="3142" y="7542"/>
                    </a:cubicBezTo>
                    <a:cubicBezTo>
                      <a:pt x="2919" y="7542"/>
                      <a:pt x="2474" y="7708"/>
                      <a:pt x="2251" y="7542"/>
                    </a:cubicBezTo>
                    <a:cubicBezTo>
                      <a:pt x="2028" y="7376"/>
                      <a:pt x="2363" y="7044"/>
                      <a:pt x="2251" y="6877"/>
                    </a:cubicBezTo>
                    <a:cubicBezTo>
                      <a:pt x="2140" y="6877"/>
                      <a:pt x="1917" y="6877"/>
                      <a:pt x="1806" y="7044"/>
                    </a:cubicBezTo>
                    <a:cubicBezTo>
                      <a:pt x="1694" y="7044"/>
                      <a:pt x="1472" y="7044"/>
                      <a:pt x="1360" y="7044"/>
                    </a:cubicBezTo>
                    <a:cubicBezTo>
                      <a:pt x="1138" y="7210"/>
                      <a:pt x="1249" y="7542"/>
                      <a:pt x="1249" y="7542"/>
                    </a:cubicBezTo>
                    <a:cubicBezTo>
                      <a:pt x="1026" y="7542"/>
                      <a:pt x="804" y="7376"/>
                      <a:pt x="581" y="7542"/>
                    </a:cubicBezTo>
                    <a:cubicBezTo>
                      <a:pt x="470" y="7708"/>
                      <a:pt x="247" y="7874"/>
                      <a:pt x="136" y="8041"/>
                    </a:cubicBezTo>
                    <a:cubicBezTo>
                      <a:pt x="-421" y="8539"/>
                      <a:pt x="915" y="8539"/>
                      <a:pt x="915" y="8705"/>
                    </a:cubicBezTo>
                    <a:cubicBezTo>
                      <a:pt x="804" y="8871"/>
                      <a:pt x="470" y="8871"/>
                      <a:pt x="692" y="9037"/>
                    </a:cubicBezTo>
                    <a:cubicBezTo>
                      <a:pt x="804" y="9204"/>
                      <a:pt x="804" y="9536"/>
                      <a:pt x="915" y="9536"/>
                    </a:cubicBezTo>
                    <a:cubicBezTo>
                      <a:pt x="1360" y="9702"/>
                      <a:pt x="1694" y="9536"/>
                      <a:pt x="2140" y="9536"/>
                    </a:cubicBezTo>
                    <a:cubicBezTo>
                      <a:pt x="2251" y="9702"/>
                      <a:pt x="2363" y="9702"/>
                      <a:pt x="2474" y="9702"/>
                    </a:cubicBezTo>
                    <a:cubicBezTo>
                      <a:pt x="2697" y="9702"/>
                      <a:pt x="2585" y="9702"/>
                      <a:pt x="2808" y="9868"/>
                    </a:cubicBezTo>
                    <a:cubicBezTo>
                      <a:pt x="2808" y="9868"/>
                      <a:pt x="3031" y="9536"/>
                      <a:pt x="3142" y="9536"/>
                    </a:cubicBezTo>
                    <a:cubicBezTo>
                      <a:pt x="3253" y="9370"/>
                      <a:pt x="3365" y="9370"/>
                      <a:pt x="3476" y="9370"/>
                    </a:cubicBezTo>
                    <a:cubicBezTo>
                      <a:pt x="3587" y="9204"/>
                      <a:pt x="3699" y="9037"/>
                      <a:pt x="3699" y="9037"/>
                    </a:cubicBezTo>
                    <a:cubicBezTo>
                      <a:pt x="3810" y="9204"/>
                      <a:pt x="3921" y="9370"/>
                      <a:pt x="3810" y="9536"/>
                    </a:cubicBezTo>
                    <a:cubicBezTo>
                      <a:pt x="3699" y="9702"/>
                      <a:pt x="3587" y="9702"/>
                      <a:pt x="3810" y="10034"/>
                    </a:cubicBezTo>
                    <a:cubicBezTo>
                      <a:pt x="4033" y="10699"/>
                      <a:pt x="3810" y="11197"/>
                      <a:pt x="3253" y="11031"/>
                    </a:cubicBezTo>
                    <a:cubicBezTo>
                      <a:pt x="3253" y="11031"/>
                      <a:pt x="3142" y="10865"/>
                      <a:pt x="3031" y="11031"/>
                    </a:cubicBezTo>
                    <a:cubicBezTo>
                      <a:pt x="2919" y="11197"/>
                      <a:pt x="2808" y="11530"/>
                      <a:pt x="2697" y="11530"/>
                    </a:cubicBezTo>
                    <a:cubicBezTo>
                      <a:pt x="2474" y="11696"/>
                      <a:pt x="1806" y="11197"/>
                      <a:pt x="1917" y="11696"/>
                    </a:cubicBezTo>
                    <a:cubicBezTo>
                      <a:pt x="1917" y="11696"/>
                      <a:pt x="1583" y="12028"/>
                      <a:pt x="1694" y="12028"/>
                    </a:cubicBezTo>
                    <a:cubicBezTo>
                      <a:pt x="1694" y="12028"/>
                      <a:pt x="1806" y="12028"/>
                      <a:pt x="1806" y="12028"/>
                    </a:cubicBezTo>
                    <a:cubicBezTo>
                      <a:pt x="1917" y="12194"/>
                      <a:pt x="1583" y="12361"/>
                      <a:pt x="1472" y="12527"/>
                    </a:cubicBezTo>
                    <a:cubicBezTo>
                      <a:pt x="1360" y="12527"/>
                      <a:pt x="1249" y="12693"/>
                      <a:pt x="1249" y="12859"/>
                    </a:cubicBezTo>
                    <a:cubicBezTo>
                      <a:pt x="1138" y="13191"/>
                      <a:pt x="1360" y="13191"/>
                      <a:pt x="1138" y="13357"/>
                    </a:cubicBezTo>
                    <a:cubicBezTo>
                      <a:pt x="915" y="13524"/>
                      <a:pt x="1138" y="13856"/>
                      <a:pt x="1249" y="14022"/>
                    </a:cubicBezTo>
                    <a:cubicBezTo>
                      <a:pt x="1249" y="14188"/>
                      <a:pt x="1583" y="13357"/>
                      <a:pt x="1694" y="13357"/>
                    </a:cubicBezTo>
                    <a:cubicBezTo>
                      <a:pt x="1694" y="13357"/>
                      <a:pt x="1472" y="13856"/>
                      <a:pt x="1472" y="13856"/>
                    </a:cubicBezTo>
                    <a:cubicBezTo>
                      <a:pt x="1360" y="14022"/>
                      <a:pt x="1694" y="14354"/>
                      <a:pt x="1806" y="14354"/>
                    </a:cubicBezTo>
                    <a:cubicBezTo>
                      <a:pt x="1917" y="14521"/>
                      <a:pt x="1917" y="14687"/>
                      <a:pt x="2028" y="14521"/>
                    </a:cubicBezTo>
                    <a:cubicBezTo>
                      <a:pt x="2140" y="14354"/>
                      <a:pt x="2251" y="14188"/>
                      <a:pt x="2251" y="14188"/>
                    </a:cubicBezTo>
                    <a:cubicBezTo>
                      <a:pt x="2251" y="14354"/>
                      <a:pt x="2363" y="14687"/>
                      <a:pt x="2474" y="14687"/>
                    </a:cubicBezTo>
                    <a:cubicBezTo>
                      <a:pt x="2251" y="14853"/>
                      <a:pt x="2140" y="14687"/>
                      <a:pt x="2028" y="14687"/>
                    </a:cubicBezTo>
                    <a:cubicBezTo>
                      <a:pt x="1917" y="14853"/>
                      <a:pt x="1806" y="14354"/>
                      <a:pt x="1694" y="14354"/>
                    </a:cubicBezTo>
                    <a:cubicBezTo>
                      <a:pt x="1583" y="14354"/>
                      <a:pt x="1360" y="14853"/>
                      <a:pt x="1583" y="15019"/>
                    </a:cubicBezTo>
                    <a:cubicBezTo>
                      <a:pt x="1806" y="15185"/>
                      <a:pt x="1806" y="15351"/>
                      <a:pt x="2028" y="15517"/>
                    </a:cubicBezTo>
                    <a:cubicBezTo>
                      <a:pt x="2140" y="15850"/>
                      <a:pt x="2363" y="15684"/>
                      <a:pt x="2585" y="15684"/>
                    </a:cubicBezTo>
                    <a:cubicBezTo>
                      <a:pt x="2697" y="15517"/>
                      <a:pt x="2919" y="15684"/>
                      <a:pt x="2919" y="15351"/>
                    </a:cubicBezTo>
                    <a:cubicBezTo>
                      <a:pt x="2919" y="15019"/>
                      <a:pt x="3031" y="14521"/>
                      <a:pt x="3253" y="14687"/>
                    </a:cubicBezTo>
                    <a:cubicBezTo>
                      <a:pt x="3253" y="14521"/>
                      <a:pt x="3031" y="15185"/>
                      <a:pt x="3031" y="15351"/>
                    </a:cubicBezTo>
                    <a:cubicBezTo>
                      <a:pt x="3031" y="15517"/>
                      <a:pt x="3476" y="16016"/>
                      <a:pt x="3365" y="16182"/>
                    </a:cubicBezTo>
                    <a:cubicBezTo>
                      <a:pt x="3142" y="16514"/>
                      <a:pt x="3476" y="16681"/>
                      <a:pt x="3476" y="16681"/>
                    </a:cubicBezTo>
                    <a:cubicBezTo>
                      <a:pt x="3365" y="16681"/>
                      <a:pt x="3142" y="17179"/>
                      <a:pt x="3142" y="17179"/>
                    </a:cubicBezTo>
                    <a:cubicBezTo>
                      <a:pt x="3253" y="17345"/>
                      <a:pt x="3810" y="16847"/>
                      <a:pt x="3810" y="16847"/>
                    </a:cubicBezTo>
                    <a:cubicBezTo>
                      <a:pt x="3810" y="17013"/>
                      <a:pt x="3699" y="17013"/>
                      <a:pt x="3699" y="17179"/>
                    </a:cubicBezTo>
                    <a:cubicBezTo>
                      <a:pt x="3699" y="17179"/>
                      <a:pt x="3921" y="16847"/>
                      <a:pt x="4033" y="16681"/>
                    </a:cubicBezTo>
                    <a:cubicBezTo>
                      <a:pt x="4144" y="16681"/>
                      <a:pt x="4589" y="16847"/>
                      <a:pt x="4589" y="17013"/>
                    </a:cubicBezTo>
                    <a:cubicBezTo>
                      <a:pt x="4701" y="17179"/>
                      <a:pt x="4923" y="17677"/>
                      <a:pt x="4923" y="17345"/>
                    </a:cubicBezTo>
                    <a:cubicBezTo>
                      <a:pt x="4923" y="17179"/>
                      <a:pt x="5146" y="16514"/>
                      <a:pt x="5146" y="16514"/>
                    </a:cubicBezTo>
                    <a:cubicBezTo>
                      <a:pt x="5146" y="16348"/>
                      <a:pt x="5480" y="16847"/>
                      <a:pt x="5480" y="16681"/>
                    </a:cubicBezTo>
                    <a:cubicBezTo>
                      <a:pt x="5480" y="16681"/>
                      <a:pt x="5146" y="16681"/>
                      <a:pt x="5146" y="16847"/>
                    </a:cubicBezTo>
                    <a:cubicBezTo>
                      <a:pt x="5146" y="17179"/>
                      <a:pt x="5480" y="17179"/>
                      <a:pt x="5591" y="17013"/>
                    </a:cubicBezTo>
                    <a:cubicBezTo>
                      <a:pt x="5703" y="16847"/>
                      <a:pt x="5814" y="17013"/>
                      <a:pt x="5925" y="16847"/>
                    </a:cubicBezTo>
                    <a:cubicBezTo>
                      <a:pt x="5925" y="16847"/>
                      <a:pt x="6148" y="16514"/>
                      <a:pt x="6148" y="16514"/>
                    </a:cubicBezTo>
                    <a:cubicBezTo>
                      <a:pt x="6148" y="16514"/>
                      <a:pt x="5925" y="17013"/>
                      <a:pt x="5814" y="17179"/>
                    </a:cubicBezTo>
                    <a:cubicBezTo>
                      <a:pt x="5814" y="17345"/>
                      <a:pt x="5814" y="17345"/>
                      <a:pt x="5703" y="17511"/>
                    </a:cubicBezTo>
                    <a:cubicBezTo>
                      <a:pt x="5703" y="17677"/>
                      <a:pt x="5814" y="17511"/>
                      <a:pt x="5814" y="17677"/>
                    </a:cubicBezTo>
                    <a:cubicBezTo>
                      <a:pt x="5814" y="17677"/>
                      <a:pt x="5703" y="17844"/>
                      <a:pt x="5591" y="18010"/>
                    </a:cubicBezTo>
                    <a:cubicBezTo>
                      <a:pt x="5591" y="18342"/>
                      <a:pt x="5591" y="18342"/>
                      <a:pt x="5703" y="18508"/>
                    </a:cubicBezTo>
                    <a:cubicBezTo>
                      <a:pt x="5703" y="18508"/>
                      <a:pt x="5369" y="18841"/>
                      <a:pt x="5257" y="18841"/>
                    </a:cubicBezTo>
                    <a:cubicBezTo>
                      <a:pt x="5146" y="19173"/>
                      <a:pt x="5035" y="19339"/>
                      <a:pt x="4812" y="19505"/>
                    </a:cubicBezTo>
                    <a:cubicBezTo>
                      <a:pt x="4589" y="19505"/>
                      <a:pt x="4367" y="19837"/>
                      <a:pt x="4255" y="20004"/>
                    </a:cubicBezTo>
                    <a:cubicBezTo>
                      <a:pt x="4144" y="20004"/>
                      <a:pt x="4144" y="20170"/>
                      <a:pt x="4033" y="20170"/>
                    </a:cubicBezTo>
                    <a:cubicBezTo>
                      <a:pt x="4033" y="20336"/>
                      <a:pt x="4144" y="20502"/>
                      <a:pt x="4144" y="20502"/>
                    </a:cubicBezTo>
                    <a:cubicBezTo>
                      <a:pt x="4033" y="20668"/>
                      <a:pt x="3699" y="20502"/>
                      <a:pt x="3587" y="20502"/>
                    </a:cubicBezTo>
                    <a:cubicBezTo>
                      <a:pt x="3253" y="20502"/>
                      <a:pt x="3142" y="20668"/>
                      <a:pt x="2919" y="21001"/>
                    </a:cubicBezTo>
                    <a:cubicBezTo>
                      <a:pt x="2808" y="21167"/>
                      <a:pt x="2919" y="21499"/>
                      <a:pt x="3031" y="21333"/>
                    </a:cubicBezTo>
                    <a:cubicBezTo>
                      <a:pt x="3253" y="21167"/>
                      <a:pt x="3476" y="20668"/>
                      <a:pt x="3587" y="20834"/>
                    </a:cubicBezTo>
                    <a:cubicBezTo>
                      <a:pt x="3587" y="20668"/>
                      <a:pt x="3476" y="21333"/>
                      <a:pt x="3810" y="20834"/>
                    </a:cubicBezTo>
                    <a:cubicBezTo>
                      <a:pt x="3810" y="20834"/>
                      <a:pt x="4033" y="21333"/>
                      <a:pt x="4144" y="21001"/>
                    </a:cubicBezTo>
                    <a:cubicBezTo>
                      <a:pt x="4144" y="20834"/>
                      <a:pt x="4033" y="20834"/>
                      <a:pt x="4144" y="20834"/>
                    </a:cubicBezTo>
                    <a:cubicBezTo>
                      <a:pt x="4255" y="20668"/>
                      <a:pt x="4255" y="20668"/>
                      <a:pt x="4367" y="20668"/>
                    </a:cubicBezTo>
                    <a:cubicBezTo>
                      <a:pt x="4478" y="20668"/>
                      <a:pt x="4478" y="20668"/>
                      <a:pt x="4589" y="20502"/>
                    </a:cubicBezTo>
                    <a:cubicBezTo>
                      <a:pt x="4701" y="20336"/>
                      <a:pt x="4923" y="20336"/>
                      <a:pt x="5146" y="20170"/>
                    </a:cubicBezTo>
                    <a:cubicBezTo>
                      <a:pt x="5480" y="20004"/>
                      <a:pt x="5035" y="20004"/>
                      <a:pt x="5257" y="19837"/>
                    </a:cubicBezTo>
                    <a:cubicBezTo>
                      <a:pt x="5369" y="19671"/>
                      <a:pt x="5480" y="19505"/>
                      <a:pt x="5591" y="19505"/>
                    </a:cubicBezTo>
                    <a:cubicBezTo>
                      <a:pt x="5814" y="19339"/>
                      <a:pt x="6037" y="19173"/>
                      <a:pt x="6148" y="19173"/>
                    </a:cubicBezTo>
                    <a:cubicBezTo>
                      <a:pt x="6482" y="18841"/>
                      <a:pt x="6259" y="19007"/>
                      <a:pt x="6259" y="18674"/>
                    </a:cubicBezTo>
                    <a:cubicBezTo>
                      <a:pt x="6259" y="18674"/>
                      <a:pt x="7150" y="18010"/>
                      <a:pt x="7261" y="17844"/>
                    </a:cubicBezTo>
                    <a:cubicBezTo>
                      <a:pt x="7373" y="17844"/>
                      <a:pt x="7595" y="17844"/>
                      <a:pt x="7595" y="17677"/>
                    </a:cubicBezTo>
                    <a:cubicBezTo>
                      <a:pt x="7595" y="17179"/>
                      <a:pt x="7707" y="17345"/>
                      <a:pt x="7930" y="17179"/>
                    </a:cubicBezTo>
                    <a:cubicBezTo>
                      <a:pt x="8264" y="16847"/>
                      <a:pt x="7261" y="16681"/>
                      <a:pt x="7707" y="16016"/>
                    </a:cubicBezTo>
                    <a:cubicBezTo>
                      <a:pt x="7930" y="15850"/>
                      <a:pt x="8152" y="15850"/>
                      <a:pt x="8264" y="15684"/>
                    </a:cubicBezTo>
                    <a:cubicBezTo>
                      <a:pt x="8375" y="15517"/>
                      <a:pt x="8375" y="15019"/>
                      <a:pt x="8152" y="15019"/>
                    </a:cubicBezTo>
                    <a:cubicBezTo>
                      <a:pt x="8375" y="15019"/>
                      <a:pt x="8375" y="15185"/>
                      <a:pt x="8598" y="15019"/>
                    </a:cubicBezTo>
                    <a:cubicBezTo>
                      <a:pt x="8709" y="14853"/>
                      <a:pt x="8820" y="14521"/>
                      <a:pt x="9043" y="14354"/>
                    </a:cubicBezTo>
                    <a:cubicBezTo>
                      <a:pt x="9154" y="14188"/>
                      <a:pt x="9377" y="13856"/>
                      <a:pt x="9488" y="13856"/>
                    </a:cubicBezTo>
                    <a:cubicBezTo>
                      <a:pt x="9600" y="13856"/>
                      <a:pt x="10156" y="13856"/>
                      <a:pt x="10045" y="14188"/>
                    </a:cubicBezTo>
                    <a:cubicBezTo>
                      <a:pt x="9934" y="14354"/>
                      <a:pt x="9711" y="14022"/>
                      <a:pt x="9488" y="14188"/>
                    </a:cubicBezTo>
                    <a:cubicBezTo>
                      <a:pt x="9266" y="14354"/>
                      <a:pt x="9266" y="14521"/>
                      <a:pt x="9154" y="14853"/>
                    </a:cubicBezTo>
                    <a:cubicBezTo>
                      <a:pt x="9154" y="15185"/>
                      <a:pt x="8932" y="15517"/>
                      <a:pt x="8932" y="15850"/>
                    </a:cubicBezTo>
                    <a:cubicBezTo>
                      <a:pt x="8820" y="16016"/>
                      <a:pt x="9266" y="15850"/>
                      <a:pt x="9266" y="16016"/>
                    </a:cubicBezTo>
                    <a:cubicBezTo>
                      <a:pt x="9154" y="16016"/>
                      <a:pt x="8598" y="16348"/>
                      <a:pt x="9043" y="16348"/>
                    </a:cubicBezTo>
                    <a:cubicBezTo>
                      <a:pt x="9377" y="16348"/>
                      <a:pt x="9600" y="16016"/>
                      <a:pt x="9934" y="15850"/>
                    </a:cubicBezTo>
                    <a:cubicBezTo>
                      <a:pt x="10156" y="15517"/>
                      <a:pt x="10379" y="15517"/>
                      <a:pt x="10602" y="15351"/>
                    </a:cubicBezTo>
                    <a:cubicBezTo>
                      <a:pt x="11047" y="15185"/>
                      <a:pt x="10824" y="14853"/>
                      <a:pt x="10824" y="14521"/>
                    </a:cubicBezTo>
                    <a:cubicBezTo>
                      <a:pt x="10713" y="13856"/>
                      <a:pt x="11715" y="14354"/>
                      <a:pt x="11938" y="14521"/>
                    </a:cubicBezTo>
                    <a:cubicBezTo>
                      <a:pt x="12160" y="14521"/>
                      <a:pt x="12272" y="14853"/>
                      <a:pt x="12494" y="15019"/>
                    </a:cubicBezTo>
                    <a:cubicBezTo>
                      <a:pt x="12494" y="15019"/>
                      <a:pt x="12717" y="14521"/>
                      <a:pt x="12828" y="14687"/>
                    </a:cubicBezTo>
                    <a:cubicBezTo>
                      <a:pt x="12828" y="14687"/>
                      <a:pt x="12828" y="15019"/>
                      <a:pt x="12828" y="15185"/>
                    </a:cubicBezTo>
                    <a:cubicBezTo>
                      <a:pt x="13051" y="15351"/>
                      <a:pt x="13163" y="15351"/>
                      <a:pt x="13274" y="15351"/>
                    </a:cubicBezTo>
                    <a:cubicBezTo>
                      <a:pt x="13608" y="15351"/>
                      <a:pt x="13942" y="15185"/>
                      <a:pt x="14165" y="15351"/>
                    </a:cubicBezTo>
                    <a:cubicBezTo>
                      <a:pt x="14276" y="15351"/>
                      <a:pt x="14387" y="15517"/>
                      <a:pt x="14499" y="15351"/>
                    </a:cubicBezTo>
                    <a:cubicBezTo>
                      <a:pt x="14610" y="15351"/>
                      <a:pt x="14610" y="15517"/>
                      <a:pt x="14721" y="15684"/>
                    </a:cubicBezTo>
                    <a:cubicBezTo>
                      <a:pt x="14833" y="15684"/>
                      <a:pt x="15055" y="15850"/>
                      <a:pt x="15167" y="15850"/>
                    </a:cubicBezTo>
                    <a:cubicBezTo>
                      <a:pt x="15389" y="15850"/>
                      <a:pt x="15501" y="15517"/>
                      <a:pt x="15612" y="15517"/>
                    </a:cubicBezTo>
                    <a:cubicBezTo>
                      <a:pt x="15835" y="15351"/>
                      <a:pt x="15723" y="15850"/>
                      <a:pt x="15723" y="15850"/>
                    </a:cubicBezTo>
                    <a:cubicBezTo>
                      <a:pt x="15612" y="16016"/>
                      <a:pt x="15612" y="16016"/>
                      <a:pt x="15723" y="16182"/>
                    </a:cubicBezTo>
                    <a:cubicBezTo>
                      <a:pt x="16057" y="16348"/>
                      <a:pt x="16280" y="16514"/>
                      <a:pt x="16503" y="16681"/>
                    </a:cubicBezTo>
                    <a:cubicBezTo>
                      <a:pt x="16725" y="17013"/>
                      <a:pt x="16948" y="17345"/>
                      <a:pt x="17171" y="17511"/>
                    </a:cubicBezTo>
                    <a:cubicBezTo>
                      <a:pt x="17282" y="17511"/>
                      <a:pt x="17393" y="17345"/>
                      <a:pt x="17505" y="17345"/>
                    </a:cubicBezTo>
                    <a:cubicBezTo>
                      <a:pt x="17616" y="17179"/>
                      <a:pt x="17393" y="17013"/>
                      <a:pt x="17393" y="16847"/>
                    </a:cubicBezTo>
                    <a:cubicBezTo>
                      <a:pt x="17393" y="16681"/>
                      <a:pt x="17727" y="17013"/>
                      <a:pt x="17727" y="17013"/>
                    </a:cubicBezTo>
                    <a:cubicBezTo>
                      <a:pt x="17727" y="17179"/>
                      <a:pt x="18061" y="17511"/>
                      <a:pt x="18173" y="17345"/>
                    </a:cubicBezTo>
                    <a:cubicBezTo>
                      <a:pt x="18173" y="17345"/>
                      <a:pt x="17950" y="16348"/>
                      <a:pt x="17950" y="16348"/>
                    </a:cubicBezTo>
                    <a:cubicBezTo>
                      <a:pt x="18061" y="16348"/>
                      <a:pt x="18284" y="17179"/>
                      <a:pt x="18395" y="17179"/>
                    </a:cubicBezTo>
                    <a:cubicBezTo>
                      <a:pt x="18395" y="17345"/>
                      <a:pt x="18507" y="17677"/>
                      <a:pt x="18618" y="17677"/>
                    </a:cubicBezTo>
                    <a:cubicBezTo>
                      <a:pt x="18730" y="17677"/>
                      <a:pt x="18841" y="17345"/>
                      <a:pt x="18841" y="17345"/>
                    </a:cubicBezTo>
                    <a:cubicBezTo>
                      <a:pt x="18618" y="17511"/>
                      <a:pt x="19286" y="18176"/>
                      <a:pt x="19286" y="18342"/>
                    </a:cubicBezTo>
                    <a:cubicBezTo>
                      <a:pt x="19175" y="18342"/>
                      <a:pt x="19175" y="18342"/>
                      <a:pt x="19175" y="18342"/>
                    </a:cubicBezTo>
                    <a:cubicBezTo>
                      <a:pt x="19064" y="18508"/>
                      <a:pt x="19286" y="18508"/>
                      <a:pt x="19286" y="18674"/>
                    </a:cubicBezTo>
                    <a:cubicBezTo>
                      <a:pt x="19286" y="18674"/>
                      <a:pt x="19064" y="18841"/>
                      <a:pt x="19175" y="18841"/>
                    </a:cubicBezTo>
                    <a:cubicBezTo>
                      <a:pt x="19286" y="19007"/>
                      <a:pt x="19398" y="19173"/>
                      <a:pt x="19509" y="19339"/>
                    </a:cubicBezTo>
                    <a:cubicBezTo>
                      <a:pt x="19732" y="19671"/>
                      <a:pt x="19843" y="19837"/>
                      <a:pt x="20066" y="20004"/>
                    </a:cubicBezTo>
                    <a:cubicBezTo>
                      <a:pt x="20066" y="20004"/>
                      <a:pt x="19843" y="20668"/>
                      <a:pt x="19954" y="20668"/>
                    </a:cubicBezTo>
                    <a:cubicBezTo>
                      <a:pt x="20066" y="20834"/>
                      <a:pt x="20066" y="20502"/>
                      <a:pt x="20066" y="20502"/>
                    </a:cubicBezTo>
                    <a:cubicBezTo>
                      <a:pt x="20177" y="20336"/>
                      <a:pt x="20177" y="20834"/>
                      <a:pt x="20288" y="21001"/>
                    </a:cubicBezTo>
                    <a:cubicBezTo>
                      <a:pt x="20288" y="21001"/>
                      <a:pt x="20288" y="20834"/>
                      <a:pt x="20288" y="20668"/>
                    </a:cubicBezTo>
                    <a:cubicBezTo>
                      <a:pt x="20288" y="21001"/>
                      <a:pt x="20956" y="21499"/>
                      <a:pt x="21068" y="21001"/>
                    </a:cubicBezTo>
                    <a:cubicBezTo>
                      <a:pt x="21068" y="21001"/>
                      <a:pt x="21068" y="21167"/>
                      <a:pt x="21068" y="21167"/>
                    </a:cubicBezTo>
                    <a:cubicBezTo>
                      <a:pt x="21068" y="21167"/>
                      <a:pt x="21179" y="21001"/>
                      <a:pt x="21179" y="20834"/>
                    </a:cubicBezTo>
                    <a:cubicBezTo>
                      <a:pt x="21068" y="20834"/>
                      <a:pt x="21179" y="21001"/>
                      <a:pt x="21179" y="2083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3" name="Freeform 641"/>
              <p:cNvSpPr/>
              <p:nvPr/>
            </p:nvSpPr>
            <p:spPr>
              <a:xfrm>
                <a:off x="2281371" y="3409184"/>
                <a:ext cx="3037260" cy="1617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2" h="21480" extrusionOk="0">
                    <a:moveTo>
                      <a:pt x="5028" y="16193"/>
                    </a:moveTo>
                    <a:cubicBezTo>
                      <a:pt x="5253" y="16193"/>
                      <a:pt x="5477" y="16193"/>
                      <a:pt x="5776" y="16193"/>
                    </a:cubicBezTo>
                    <a:cubicBezTo>
                      <a:pt x="5850" y="16193"/>
                      <a:pt x="6000" y="16193"/>
                      <a:pt x="6075" y="16193"/>
                    </a:cubicBezTo>
                    <a:cubicBezTo>
                      <a:pt x="6149" y="16193"/>
                      <a:pt x="6149" y="15891"/>
                      <a:pt x="6224" y="15891"/>
                    </a:cubicBezTo>
                    <a:cubicBezTo>
                      <a:pt x="6299" y="15740"/>
                      <a:pt x="6747" y="15740"/>
                      <a:pt x="6747" y="15891"/>
                    </a:cubicBezTo>
                    <a:cubicBezTo>
                      <a:pt x="6972" y="16193"/>
                      <a:pt x="7196" y="16495"/>
                      <a:pt x="7420" y="16797"/>
                    </a:cubicBezTo>
                    <a:cubicBezTo>
                      <a:pt x="7420" y="16797"/>
                      <a:pt x="7495" y="17251"/>
                      <a:pt x="7495" y="17402"/>
                    </a:cubicBezTo>
                    <a:cubicBezTo>
                      <a:pt x="7570" y="17704"/>
                      <a:pt x="7570" y="17704"/>
                      <a:pt x="7794" y="17855"/>
                    </a:cubicBezTo>
                    <a:cubicBezTo>
                      <a:pt x="7943" y="18006"/>
                      <a:pt x="8018" y="18157"/>
                      <a:pt x="8093" y="17855"/>
                    </a:cubicBezTo>
                    <a:cubicBezTo>
                      <a:pt x="8167" y="17402"/>
                      <a:pt x="8242" y="17402"/>
                      <a:pt x="8466" y="17553"/>
                    </a:cubicBezTo>
                    <a:cubicBezTo>
                      <a:pt x="8616" y="17553"/>
                      <a:pt x="8840" y="17704"/>
                      <a:pt x="8840" y="18006"/>
                    </a:cubicBezTo>
                    <a:cubicBezTo>
                      <a:pt x="8990" y="18459"/>
                      <a:pt x="9139" y="18610"/>
                      <a:pt x="9289" y="19063"/>
                    </a:cubicBezTo>
                    <a:cubicBezTo>
                      <a:pt x="9438" y="19365"/>
                      <a:pt x="9363" y="19970"/>
                      <a:pt x="9588" y="20121"/>
                    </a:cubicBezTo>
                    <a:cubicBezTo>
                      <a:pt x="9737" y="20423"/>
                      <a:pt x="10036" y="20423"/>
                      <a:pt x="10185" y="20574"/>
                    </a:cubicBezTo>
                    <a:cubicBezTo>
                      <a:pt x="10185" y="20423"/>
                      <a:pt x="10036" y="19365"/>
                      <a:pt x="10036" y="19365"/>
                    </a:cubicBezTo>
                    <a:cubicBezTo>
                      <a:pt x="10185" y="19516"/>
                      <a:pt x="10111" y="19063"/>
                      <a:pt x="10185" y="19063"/>
                    </a:cubicBezTo>
                    <a:cubicBezTo>
                      <a:pt x="10185" y="18912"/>
                      <a:pt x="10335" y="18912"/>
                      <a:pt x="10410" y="18761"/>
                    </a:cubicBezTo>
                    <a:cubicBezTo>
                      <a:pt x="10484" y="18761"/>
                      <a:pt x="10559" y="18308"/>
                      <a:pt x="10559" y="18308"/>
                    </a:cubicBezTo>
                    <a:cubicBezTo>
                      <a:pt x="10634" y="18459"/>
                      <a:pt x="10709" y="18459"/>
                      <a:pt x="10783" y="18308"/>
                    </a:cubicBezTo>
                    <a:cubicBezTo>
                      <a:pt x="10933" y="18157"/>
                      <a:pt x="11008" y="18157"/>
                      <a:pt x="11082" y="17855"/>
                    </a:cubicBezTo>
                    <a:cubicBezTo>
                      <a:pt x="11232" y="17704"/>
                      <a:pt x="11008" y="17704"/>
                      <a:pt x="11008" y="17553"/>
                    </a:cubicBezTo>
                    <a:cubicBezTo>
                      <a:pt x="11008" y="17553"/>
                      <a:pt x="11232" y="17704"/>
                      <a:pt x="11307" y="17553"/>
                    </a:cubicBezTo>
                    <a:cubicBezTo>
                      <a:pt x="11456" y="17402"/>
                      <a:pt x="11531" y="17402"/>
                      <a:pt x="11680" y="17402"/>
                    </a:cubicBezTo>
                    <a:cubicBezTo>
                      <a:pt x="11830" y="17402"/>
                      <a:pt x="11904" y="17855"/>
                      <a:pt x="12054" y="17704"/>
                    </a:cubicBezTo>
                    <a:cubicBezTo>
                      <a:pt x="12278" y="17402"/>
                      <a:pt x="12353" y="17704"/>
                      <a:pt x="12502" y="17855"/>
                    </a:cubicBezTo>
                    <a:cubicBezTo>
                      <a:pt x="12652" y="18006"/>
                      <a:pt x="12727" y="17704"/>
                      <a:pt x="12801" y="17704"/>
                    </a:cubicBezTo>
                    <a:cubicBezTo>
                      <a:pt x="12876" y="17553"/>
                      <a:pt x="13100" y="17855"/>
                      <a:pt x="13100" y="18006"/>
                    </a:cubicBezTo>
                    <a:cubicBezTo>
                      <a:pt x="13175" y="18157"/>
                      <a:pt x="13250" y="18006"/>
                      <a:pt x="13175" y="17855"/>
                    </a:cubicBezTo>
                    <a:cubicBezTo>
                      <a:pt x="13175" y="17855"/>
                      <a:pt x="13100" y="17704"/>
                      <a:pt x="13026" y="17704"/>
                    </a:cubicBezTo>
                    <a:cubicBezTo>
                      <a:pt x="12951" y="17553"/>
                      <a:pt x="13100" y="17553"/>
                      <a:pt x="13100" y="17553"/>
                    </a:cubicBezTo>
                    <a:cubicBezTo>
                      <a:pt x="13026" y="17251"/>
                      <a:pt x="13026" y="17100"/>
                      <a:pt x="12876" y="17251"/>
                    </a:cubicBezTo>
                    <a:cubicBezTo>
                      <a:pt x="12876" y="17251"/>
                      <a:pt x="12577" y="17251"/>
                      <a:pt x="12727" y="16949"/>
                    </a:cubicBezTo>
                    <a:cubicBezTo>
                      <a:pt x="12876" y="16949"/>
                      <a:pt x="12951" y="17100"/>
                      <a:pt x="13026" y="17100"/>
                    </a:cubicBezTo>
                    <a:cubicBezTo>
                      <a:pt x="13250" y="16949"/>
                      <a:pt x="13399" y="16949"/>
                      <a:pt x="13624" y="16949"/>
                    </a:cubicBezTo>
                    <a:cubicBezTo>
                      <a:pt x="13698" y="16949"/>
                      <a:pt x="13624" y="16949"/>
                      <a:pt x="13698" y="17100"/>
                    </a:cubicBezTo>
                    <a:cubicBezTo>
                      <a:pt x="13698" y="17100"/>
                      <a:pt x="13773" y="17100"/>
                      <a:pt x="13848" y="16949"/>
                    </a:cubicBezTo>
                    <a:cubicBezTo>
                      <a:pt x="13997" y="16949"/>
                      <a:pt x="14147" y="16949"/>
                      <a:pt x="14296" y="16949"/>
                    </a:cubicBezTo>
                    <a:cubicBezTo>
                      <a:pt x="14446" y="16949"/>
                      <a:pt x="14446" y="17251"/>
                      <a:pt x="14595" y="17402"/>
                    </a:cubicBezTo>
                    <a:cubicBezTo>
                      <a:pt x="14745" y="17704"/>
                      <a:pt x="14894" y="17402"/>
                      <a:pt x="15044" y="17251"/>
                    </a:cubicBezTo>
                    <a:cubicBezTo>
                      <a:pt x="15118" y="17251"/>
                      <a:pt x="15567" y="18157"/>
                      <a:pt x="15567" y="18308"/>
                    </a:cubicBezTo>
                    <a:cubicBezTo>
                      <a:pt x="15642" y="18459"/>
                      <a:pt x="15492" y="18761"/>
                      <a:pt x="15567" y="18912"/>
                    </a:cubicBezTo>
                    <a:cubicBezTo>
                      <a:pt x="15642" y="19214"/>
                      <a:pt x="15567" y="19214"/>
                      <a:pt x="15642" y="19516"/>
                    </a:cubicBezTo>
                    <a:cubicBezTo>
                      <a:pt x="15642" y="19667"/>
                      <a:pt x="15716" y="19818"/>
                      <a:pt x="15716" y="19818"/>
                    </a:cubicBezTo>
                    <a:cubicBezTo>
                      <a:pt x="15791" y="19818"/>
                      <a:pt x="15791" y="19970"/>
                      <a:pt x="15866" y="19970"/>
                    </a:cubicBezTo>
                    <a:cubicBezTo>
                      <a:pt x="15940" y="20121"/>
                      <a:pt x="15866" y="20423"/>
                      <a:pt x="15940" y="20574"/>
                    </a:cubicBezTo>
                    <a:cubicBezTo>
                      <a:pt x="16015" y="20725"/>
                      <a:pt x="16090" y="20725"/>
                      <a:pt x="16165" y="21027"/>
                    </a:cubicBezTo>
                    <a:cubicBezTo>
                      <a:pt x="16314" y="21480"/>
                      <a:pt x="16239" y="21027"/>
                      <a:pt x="16389" y="21178"/>
                    </a:cubicBezTo>
                    <a:cubicBezTo>
                      <a:pt x="16389" y="21178"/>
                      <a:pt x="16389" y="21480"/>
                      <a:pt x="16389" y="21480"/>
                    </a:cubicBezTo>
                    <a:cubicBezTo>
                      <a:pt x="16464" y="21480"/>
                      <a:pt x="16538" y="20423"/>
                      <a:pt x="16538" y="20272"/>
                    </a:cubicBezTo>
                    <a:cubicBezTo>
                      <a:pt x="16538" y="19818"/>
                      <a:pt x="16464" y="19516"/>
                      <a:pt x="16389" y="18912"/>
                    </a:cubicBezTo>
                    <a:cubicBezTo>
                      <a:pt x="16239" y="18459"/>
                      <a:pt x="16239" y="18006"/>
                      <a:pt x="16165" y="17553"/>
                    </a:cubicBezTo>
                    <a:cubicBezTo>
                      <a:pt x="16015" y="17251"/>
                      <a:pt x="15940" y="16646"/>
                      <a:pt x="16015" y="16193"/>
                    </a:cubicBezTo>
                    <a:cubicBezTo>
                      <a:pt x="16090" y="15740"/>
                      <a:pt x="16239" y="15438"/>
                      <a:pt x="16464" y="15136"/>
                    </a:cubicBezTo>
                    <a:cubicBezTo>
                      <a:pt x="16538" y="14985"/>
                      <a:pt x="16613" y="14985"/>
                      <a:pt x="16688" y="14834"/>
                    </a:cubicBezTo>
                    <a:cubicBezTo>
                      <a:pt x="16763" y="14683"/>
                      <a:pt x="16837" y="14381"/>
                      <a:pt x="16912" y="14381"/>
                    </a:cubicBezTo>
                    <a:cubicBezTo>
                      <a:pt x="17062" y="14079"/>
                      <a:pt x="17286" y="14079"/>
                      <a:pt x="17435" y="13777"/>
                    </a:cubicBezTo>
                    <a:cubicBezTo>
                      <a:pt x="17510" y="13625"/>
                      <a:pt x="17585" y="13323"/>
                      <a:pt x="17734" y="13323"/>
                    </a:cubicBezTo>
                    <a:cubicBezTo>
                      <a:pt x="17734" y="13323"/>
                      <a:pt x="18033" y="13323"/>
                      <a:pt x="17958" y="13021"/>
                    </a:cubicBezTo>
                    <a:cubicBezTo>
                      <a:pt x="17958" y="13021"/>
                      <a:pt x="17734" y="13172"/>
                      <a:pt x="17734" y="13172"/>
                    </a:cubicBezTo>
                    <a:cubicBezTo>
                      <a:pt x="17734" y="13021"/>
                      <a:pt x="17884" y="13172"/>
                      <a:pt x="17809" y="12870"/>
                    </a:cubicBezTo>
                    <a:cubicBezTo>
                      <a:pt x="17809" y="12870"/>
                      <a:pt x="17734" y="12719"/>
                      <a:pt x="17809" y="12719"/>
                    </a:cubicBezTo>
                    <a:cubicBezTo>
                      <a:pt x="17809" y="12568"/>
                      <a:pt x="17809" y="12719"/>
                      <a:pt x="17884" y="12568"/>
                    </a:cubicBezTo>
                    <a:cubicBezTo>
                      <a:pt x="17809" y="12719"/>
                      <a:pt x="17958" y="12870"/>
                      <a:pt x="17958" y="12719"/>
                    </a:cubicBezTo>
                    <a:cubicBezTo>
                      <a:pt x="18033" y="12719"/>
                      <a:pt x="18257" y="12417"/>
                      <a:pt x="18183" y="12266"/>
                    </a:cubicBezTo>
                    <a:cubicBezTo>
                      <a:pt x="18183" y="12417"/>
                      <a:pt x="17734" y="12266"/>
                      <a:pt x="17809" y="12115"/>
                    </a:cubicBezTo>
                    <a:cubicBezTo>
                      <a:pt x="17809" y="11964"/>
                      <a:pt x="17884" y="12266"/>
                      <a:pt x="17958" y="12115"/>
                    </a:cubicBezTo>
                    <a:cubicBezTo>
                      <a:pt x="17958" y="12115"/>
                      <a:pt x="18108" y="11964"/>
                      <a:pt x="18108" y="11964"/>
                    </a:cubicBezTo>
                    <a:cubicBezTo>
                      <a:pt x="18108" y="11964"/>
                      <a:pt x="18033" y="11813"/>
                      <a:pt x="18033" y="11662"/>
                    </a:cubicBezTo>
                    <a:cubicBezTo>
                      <a:pt x="18108" y="11511"/>
                      <a:pt x="18108" y="11360"/>
                      <a:pt x="17958" y="11360"/>
                    </a:cubicBezTo>
                    <a:cubicBezTo>
                      <a:pt x="17958" y="11360"/>
                      <a:pt x="17659" y="11058"/>
                      <a:pt x="17659" y="11058"/>
                    </a:cubicBezTo>
                    <a:cubicBezTo>
                      <a:pt x="17734" y="10907"/>
                      <a:pt x="17809" y="11058"/>
                      <a:pt x="17884" y="11058"/>
                    </a:cubicBezTo>
                    <a:cubicBezTo>
                      <a:pt x="17958" y="10907"/>
                      <a:pt x="17809" y="10604"/>
                      <a:pt x="17734" y="10604"/>
                    </a:cubicBezTo>
                    <a:cubicBezTo>
                      <a:pt x="17659" y="10453"/>
                      <a:pt x="17585" y="10302"/>
                      <a:pt x="17585" y="10151"/>
                    </a:cubicBezTo>
                    <a:cubicBezTo>
                      <a:pt x="17510" y="10000"/>
                      <a:pt x="17734" y="9698"/>
                      <a:pt x="17659" y="9547"/>
                    </a:cubicBezTo>
                    <a:cubicBezTo>
                      <a:pt x="17734" y="9698"/>
                      <a:pt x="17659" y="9849"/>
                      <a:pt x="17659" y="10000"/>
                    </a:cubicBezTo>
                    <a:cubicBezTo>
                      <a:pt x="17659" y="10000"/>
                      <a:pt x="17809" y="10302"/>
                      <a:pt x="17809" y="10302"/>
                    </a:cubicBezTo>
                    <a:cubicBezTo>
                      <a:pt x="17958" y="10000"/>
                      <a:pt x="17809" y="9245"/>
                      <a:pt x="18033" y="9094"/>
                    </a:cubicBezTo>
                    <a:cubicBezTo>
                      <a:pt x="17958" y="9094"/>
                      <a:pt x="17958" y="9849"/>
                      <a:pt x="18033" y="10000"/>
                    </a:cubicBezTo>
                    <a:cubicBezTo>
                      <a:pt x="18033" y="10302"/>
                      <a:pt x="18183" y="10302"/>
                      <a:pt x="18183" y="10604"/>
                    </a:cubicBezTo>
                    <a:cubicBezTo>
                      <a:pt x="18183" y="10756"/>
                      <a:pt x="17958" y="11058"/>
                      <a:pt x="18033" y="11209"/>
                    </a:cubicBezTo>
                    <a:cubicBezTo>
                      <a:pt x="18033" y="11209"/>
                      <a:pt x="18482" y="10302"/>
                      <a:pt x="18407" y="10000"/>
                    </a:cubicBezTo>
                    <a:cubicBezTo>
                      <a:pt x="18407" y="9698"/>
                      <a:pt x="18257" y="9547"/>
                      <a:pt x="18257" y="9245"/>
                    </a:cubicBezTo>
                    <a:cubicBezTo>
                      <a:pt x="18183" y="9094"/>
                      <a:pt x="18257" y="8641"/>
                      <a:pt x="18407" y="8792"/>
                    </a:cubicBezTo>
                    <a:cubicBezTo>
                      <a:pt x="18332" y="8641"/>
                      <a:pt x="18257" y="9094"/>
                      <a:pt x="18332" y="9245"/>
                    </a:cubicBezTo>
                    <a:cubicBezTo>
                      <a:pt x="18482" y="9547"/>
                      <a:pt x="18482" y="9698"/>
                      <a:pt x="18631" y="9245"/>
                    </a:cubicBezTo>
                    <a:cubicBezTo>
                      <a:pt x="18706" y="9094"/>
                      <a:pt x="18855" y="8641"/>
                      <a:pt x="18781" y="8339"/>
                    </a:cubicBezTo>
                    <a:cubicBezTo>
                      <a:pt x="18781" y="8339"/>
                      <a:pt x="18706" y="8188"/>
                      <a:pt x="18781" y="8037"/>
                    </a:cubicBezTo>
                    <a:cubicBezTo>
                      <a:pt x="18781" y="8037"/>
                      <a:pt x="18855" y="7735"/>
                      <a:pt x="18855" y="7735"/>
                    </a:cubicBezTo>
                    <a:cubicBezTo>
                      <a:pt x="18855" y="7735"/>
                      <a:pt x="18855" y="8037"/>
                      <a:pt x="18855" y="8037"/>
                    </a:cubicBezTo>
                    <a:cubicBezTo>
                      <a:pt x="18855" y="8037"/>
                      <a:pt x="19229" y="7583"/>
                      <a:pt x="19379" y="7583"/>
                    </a:cubicBezTo>
                    <a:cubicBezTo>
                      <a:pt x="19453" y="7432"/>
                      <a:pt x="19603" y="7583"/>
                      <a:pt x="19677" y="7583"/>
                    </a:cubicBezTo>
                    <a:cubicBezTo>
                      <a:pt x="19827" y="7432"/>
                      <a:pt x="19752" y="7281"/>
                      <a:pt x="19752" y="7130"/>
                    </a:cubicBezTo>
                    <a:cubicBezTo>
                      <a:pt x="19827" y="7130"/>
                      <a:pt x="19827" y="7432"/>
                      <a:pt x="19902" y="7432"/>
                    </a:cubicBezTo>
                    <a:cubicBezTo>
                      <a:pt x="19902" y="7432"/>
                      <a:pt x="20051" y="7281"/>
                      <a:pt x="20051" y="7281"/>
                    </a:cubicBezTo>
                    <a:cubicBezTo>
                      <a:pt x="20201" y="7583"/>
                      <a:pt x="20500" y="6828"/>
                      <a:pt x="20275" y="6828"/>
                    </a:cubicBezTo>
                    <a:cubicBezTo>
                      <a:pt x="20275" y="6828"/>
                      <a:pt x="20275" y="7130"/>
                      <a:pt x="20201" y="7130"/>
                    </a:cubicBezTo>
                    <a:cubicBezTo>
                      <a:pt x="20126" y="7130"/>
                      <a:pt x="19976" y="6526"/>
                      <a:pt x="19976" y="6526"/>
                    </a:cubicBezTo>
                    <a:cubicBezTo>
                      <a:pt x="20051" y="6375"/>
                      <a:pt x="19976" y="6224"/>
                      <a:pt x="20051" y="6073"/>
                    </a:cubicBezTo>
                    <a:cubicBezTo>
                      <a:pt x="20126" y="5771"/>
                      <a:pt x="20201" y="5469"/>
                      <a:pt x="20275" y="5318"/>
                    </a:cubicBezTo>
                    <a:cubicBezTo>
                      <a:pt x="20350" y="5318"/>
                      <a:pt x="20425" y="5167"/>
                      <a:pt x="20425" y="5167"/>
                    </a:cubicBezTo>
                    <a:cubicBezTo>
                      <a:pt x="20574" y="5318"/>
                      <a:pt x="20649" y="4865"/>
                      <a:pt x="20724" y="4714"/>
                    </a:cubicBezTo>
                    <a:cubicBezTo>
                      <a:pt x="20724" y="4714"/>
                      <a:pt x="20873" y="4865"/>
                      <a:pt x="20948" y="4714"/>
                    </a:cubicBezTo>
                    <a:cubicBezTo>
                      <a:pt x="21098" y="4563"/>
                      <a:pt x="21247" y="4563"/>
                      <a:pt x="21322" y="4411"/>
                    </a:cubicBezTo>
                    <a:cubicBezTo>
                      <a:pt x="21397" y="4411"/>
                      <a:pt x="21546" y="4260"/>
                      <a:pt x="21471" y="4109"/>
                    </a:cubicBezTo>
                    <a:cubicBezTo>
                      <a:pt x="21322" y="3807"/>
                      <a:pt x="21322" y="3656"/>
                      <a:pt x="21247" y="3505"/>
                    </a:cubicBezTo>
                    <a:cubicBezTo>
                      <a:pt x="20948" y="3354"/>
                      <a:pt x="21397" y="1995"/>
                      <a:pt x="20948" y="1995"/>
                    </a:cubicBezTo>
                    <a:cubicBezTo>
                      <a:pt x="20873" y="1844"/>
                      <a:pt x="20799" y="2146"/>
                      <a:pt x="20724" y="1995"/>
                    </a:cubicBezTo>
                    <a:cubicBezTo>
                      <a:pt x="20649" y="1844"/>
                      <a:pt x="20649" y="1693"/>
                      <a:pt x="20574" y="1844"/>
                    </a:cubicBezTo>
                    <a:cubicBezTo>
                      <a:pt x="20500" y="1995"/>
                      <a:pt x="20425" y="2297"/>
                      <a:pt x="20350" y="2448"/>
                    </a:cubicBezTo>
                    <a:cubicBezTo>
                      <a:pt x="20275" y="2599"/>
                      <a:pt x="20275" y="2901"/>
                      <a:pt x="20201" y="3052"/>
                    </a:cubicBezTo>
                    <a:cubicBezTo>
                      <a:pt x="20201" y="3354"/>
                      <a:pt x="20126" y="3807"/>
                      <a:pt x="19976" y="3807"/>
                    </a:cubicBezTo>
                    <a:cubicBezTo>
                      <a:pt x="19827" y="3807"/>
                      <a:pt x="19827" y="4109"/>
                      <a:pt x="19677" y="4109"/>
                    </a:cubicBezTo>
                    <a:cubicBezTo>
                      <a:pt x="19304" y="4109"/>
                      <a:pt x="18930" y="4109"/>
                      <a:pt x="18556" y="4109"/>
                    </a:cubicBezTo>
                    <a:cubicBezTo>
                      <a:pt x="18407" y="4109"/>
                      <a:pt x="18407" y="4109"/>
                      <a:pt x="18332" y="4260"/>
                    </a:cubicBezTo>
                    <a:cubicBezTo>
                      <a:pt x="18257" y="4563"/>
                      <a:pt x="17958" y="4865"/>
                      <a:pt x="17958" y="5016"/>
                    </a:cubicBezTo>
                    <a:cubicBezTo>
                      <a:pt x="18033" y="5469"/>
                      <a:pt x="17809" y="5771"/>
                      <a:pt x="17659" y="5771"/>
                    </a:cubicBezTo>
                    <a:cubicBezTo>
                      <a:pt x="17510" y="5771"/>
                      <a:pt x="17435" y="5620"/>
                      <a:pt x="17286" y="5620"/>
                    </a:cubicBezTo>
                    <a:cubicBezTo>
                      <a:pt x="17136" y="5620"/>
                      <a:pt x="16987" y="5771"/>
                      <a:pt x="16912" y="5771"/>
                    </a:cubicBezTo>
                    <a:cubicBezTo>
                      <a:pt x="16912" y="5771"/>
                      <a:pt x="16912" y="6224"/>
                      <a:pt x="16987" y="6224"/>
                    </a:cubicBezTo>
                    <a:cubicBezTo>
                      <a:pt x="16912" y="6375"/>
                      <a:pt x="16837" y="6526"/>
                      <a:pt x="16688" y="6677"/>
                    </a:cubicBezTo>
                    <a:cubicBezTo>
                      <a:pt x="16538" y="6828"/>
                      <a:pt x="16314" y="7130"/>
                      <a:pt x="16090" y="7281"/>
                    </a:cubicBezTo>
                    <a:cubicBezTo>
                      <a:pt x="15866" y="7432"/>
                      <a:pt x="15642" y="7432"/>
                      <a:pt x="15417" y="7281"/>
                    </a:cubicBezTo>
                    <a:cubicBezTo>
                      <a:pt x="15343" y="7130"/>
                      <a:pt x="15268" y="6979"/>
                      <a:pt x="15343" y="6828"/>
                    </a:cubicBezTo>
                    <a:cubicBezTo>
                      <a:pt x="15343" y="6828"/>
                      <a:pt x="15417" y="6526"/>
                      <a:pt x="15492" y="6526"/>
                    </a:cubicBezTo>
                    <a:cubicBezTo>
                      <a:pt x="15492" y="6526"/>
                      <a:pt x="15492" y="6677"/>
                      <a:pt x="15492" y="6828"/>
                    </a:cubicBezTo>
                    <a:cubicBezTo>
                      <a:pt x="15642" y="6224"/>
                      <a:pt x="15716" y="5771"/>
                      <a:pt x="15567" y="5167"/>
                    </a:cubicBezTo>
                    <a:cubicBezTo>
                      <a:pt x="15492" y="5016"/>
                      <a:pt x="15343" y="5318"/>
                      <a:pt x="15268" y="5318"/>
                    </a:cubicBezTo>
                    <a:cubicBezTo>
                      <a:pt x="15193" y="5469"/>
                      <a:pt x="15193" y="5318"/>
                      <a:pt x="15118" y="5318"/>
                    </a:cubicBezTo>
                    <a:cubicBezTo>
                      <a:pt x="15044" y="5167"/>
                      <a:pt x="15193" y="5016"/>
                      <a:pt x="15193" y="5016"/>
                    </a:cubicBezTo>
                    <a:cubicBezTo>
                      <a:pt x="15492" y="4411"/>
                      <a:pt x="15268" y="3807"/>
                      <a:pt x="14969" y="3656"/>
                    </a:cubicBezTo>
                    <a:cubicBezTo>
                      <a:pt x="14745" y="3505"/>
                      <a:pt x="14745" y="3656"/>
                      <a:pt x="14595" y="3807"/>
                    </a:cubicBezTo>
                    <a:cubicBezTo>
                      <a:pt x="14595" y="3958"/>
                      <a:pt x="14595" y="3958"/>
                      <a:pt x="14595" y="4109"/>
                    </a:cubicBezTo>
                    <a:cubicBezTo>
                      <a:pt x="14595" y="4260"/>
                      <a:pt x="14446" y="4109"/>
                      <a:pt x="14371" y="4109"/>
                    </a:cubicBezTo>
                    <a:cubicBezTo>
                      <a:pt x="14296" y="4109"/>
                      <a:pt x="14147" y="5318"/>
                      <a:pt x="14147" y="5469"/>
                    </a:cubicBezTo>
                    <a:cubicBezTo>
                      <a:pt x="14221" y="6224"/>
                      <a:pt x="14296" y="6677"/>
                      <a:pt x="13997" y="6979"/>
                    </a:cubicBezTo>
                    <a:cubicBezTo>
                      <a:pt x="13997" y="7130"/>
                      <a:pt x="13773" y="7281"/>
                      <a:pt x="13773" y="7130"/>
                    </a:cubicBezTo>
                    <a:cubicBezTo>
                      <a:pt x="13773" y="6828"/>
                      <a:pt x="13698" y="6526"/>
                      <a:pt x="13698" y="6224"/>
                    </a:cubicBezTo>
                    <a:cubicBezTo>
                      <a:pt x="13698" y="6073"/>
                      <a:pt x="13848" y="4411"/>
                      <a:pt x="13848" y="4411"/>
                    </a:cubicBezTo>
                    <a:cubicBezTo>
                      <a:pt x="13773" y="4411"/>
                      <a:pt x="13624" y="4714"/>
                      <a:pt x="13624" y="4563"/>
                    </a:cubicBezTo>
                    <a:cubicBezTo>
                      <a:pt x="13624" y="4411"/>
                      <a:pt x="13848" y="3807"/>
                      <a:pt x="13922" y="3656"/>
                    </a:cubicBezTo>
                    <a:cubicBezTo>
                      <a:pt x="13997" y="3354"/>
                      <a:pt x="14221" y="3354"/>
                      <a:pt x="14371" y="3203"/>
                    </a:cubicBezTo>
                    <a:cubicBezTo>
                      <a:pt x="14595" y="3203"/>
                      <a:pt x="14819" y="3354"/>
                      <a:pt x="15044" y="3354"/>
                    </a:cubicBezTo>
                    <a:cubicBezTo>
                      <a:pt x="15268" y="3354"/>
                      <a:pt x="14969" y="2901"/>
                      <a:pt x="14819" y="2901"/>
                    </a:cubicBezTo>
                    <a:cubicBezTo>
                      <a:pt x="14670" y="2901"/>
                      <a:pt x="14819" y="2448"/>
                      <a:pt x="14595" y="2448"/>
                    </a:cubicBezTo>
                    <a:cubicBezTo>
                      <a:pt x="14446" y="2599"/>
                      <a:pt x="14296" y="2750"/>
                      <a:pt x="14072" y="2750"/>
                    </a:cubicBezTo>
                    <a:cubicBezTo>
                      <a:pt x="13922" y="2750"/>
                      <a:pt x="13773" y="2448"/>
                      <a:pt x="13624" y="2297"/>
                    </a:cubicBezTo>
                    <a:cubicBezTo>
                      <a:pt x="13624" y="2297"/>
                      <a:pt x="13399" y="2297"/>
                      <a:pt x="13474" y="2146"/>
                    </a:cubicBezTo>
                    <a:cubicBezTo>
                      <a:pt x="13549" y="2146"/>
                      <a:pt x="13698" y="1995"/>
                      <a:pt x="13698" y="1844"/>
                    </a:cubicBezTo>
                    <a:cubicBezTo>
                      <a:pt x="13698" y="1844"/>
                      <a:pt x="13100" y="2297"/>
                      <a:pt x="13026" y="2297"/>
                    </a:cubicBezTo>
                    <a:cubicBezTo>
                      <a:pt x="12951" y="2448"/>
                      <a:pt x="12876" y="2599"/>
                      <a:pt x="12801" y="2599"/>
                    </a:cubicBezTo>
                    <a:cubicBezTo>
                      <a:pt x="12652" y="2599"/>
                      <a:pt x="12652" y="2297"/>
                      <a:pt x="12502" y="2297"/>
                    </a:cubicBezTo>
                    <a:cubicBezTo>
                      <a:pt x="12428" y="2297"/>
                      <a:pt x="12054" y="2599"/>
                      <a:pt x="12278" y="2146"/>
                    </a:cubicBezTo>
                    <a:cubicBezTo>
                      <a:pt x="12502" y="1844"/>
                      <a:pt x="12727" y="1542"/>
                      <a:pt x="12951" y="1239"/>
                    </a:cubicBezTo>
                    <a:cubicBezTo>
                      <a:pt x="12801" y="1239"/>
                      <a:pt x="12652" y="937"/>
                      <a:pt x="12502" y="1239"/>
                    </a:cubicBezTo>
                    <a:cubicBezTo>
                      <a:pt x="12278" y="1390"/>
                      <a:pt x="12203" y="1088"/>
                      <a:pt x="11979" y="937"/>
                    </a:cubicBezTo>
                    <a:cubicBezTo>
                      <a:pt x="11904" y="937"/>
                      <a:pt x="11830" y="786"/>
                      <a:pt x="11755" y="635"/>
                    </a:cubicBezTo>
                    <a:cubicBezTo>
                      <a:pt x="11606" y="635"/>
                      <a:pt x="11531" y="786"/>
                      <a:pt x="11381" y="786"/>
                    </a:cubicBezTo>
                    <a:cubicBezTo>
                      <a:pt x="11307" y="635"/>
                      <a:pt x="11157" y="635"/>
                      <a:pt x="11157" y="333"/>
                    </a:cubicBezTo>
                    <a:cubicBezTo>
                      <a:pt x="11157" y="333"/>
                      <a:pt x="11008" y="-120"/>
                      <a:pt x="11008" y="31"/>
                    </a:cubicBezTo>
                    <a:cubicBezTo>
                      <a:pt x="10933" y="31"/>
                      <a:pt x="11008" y="484"/>
                      <a:pt x="10933" y="484"/>
                    </a:cubicBezTo>
                    <a:cubicBezTo>
                      <a:pt x="10858" y="484"/>
                      <a:pt x="10783" y="484"/>
                      <a:pt x="10783" y="484"/>
                    </a:cubicBezTo>
                    <a:cubicBezTo>
                      <a:pt x="10559" y="484"/>
                      <a:pt x="10335" y="484"/>
                      <a:pt x="10111" y="484"/>
                    </a:cubicBezTo>
                    <a:cubicBezTo>
                      <a:pt x="9289" y="484"/>
                      <a:pt x="8541" y="484"/>
                      <a:pt x="7794" y="484"/>
                    </a:cubicBezTo>
                    <a:cubicBezTo>
                      <a:pt x="5925" y="484"/>
                      <a:pt x="4057" y="484"/>
                      <a:pt x="2188" y="484"/>
                    </a:cubicBezTo>
                    <a:cubicBezTo>
                      <a:pt x="1740" y="484"/>
                      <a:pt x="1217" y="484"/>
                      <a:pt x="768" y="484"/>
                    </a:cubicBezTo>
                    <a:cubicBezTo>
                      <a:pt x="843" y="635"/>
                      <a:pt x="992" y="1844"/>
                      <a:pt x="768" y="1995"/>
                    </a:cubicBezTo>
                    <a:cubicBezTo>
                      <a:pt x="619" y="1995"/>
                      <a:pt x="544" y="1995"/>
                      <a:pt x="693" y="1693"/>
                    </a:cubicBezTo>
                    <a:cubicBezTo>
                      <a:pt x="843" y="1239"/>
                      <a:pt x="619" y="1239"/>
                      <a:pt x="469" y="1239"/>
                    </a:cubicBezTo>
                    <a:cubicBezTo>
                      <a:pt x="320" y="1239"/>
                      <a:pt x="95" y="937"/>
                      <a:pt x="21" y="937"/>
                    </a:cubicBezTo>
                    <a:cubicBezTo>
                      <a:pt x="-54" y="1088"/>
                      <a:pt x="95" y="1693"/>
                      <a:pt x="95" y="1693"/>
                    </a:cubicBezTo>
                    <a:cubicBezTo>
                      <a:pt x="170" y="2146"/>
                      <a:pt x="245" y="2297"/>
                      <a:pt x="245" y="2599"/>
                    </a:cubicBezTo>
                    <a:cubicBezTo>
                      <a:pt x="245" y="2750"/>
                      <a:pt x="469" y="3052"/>
                      <a:pt x="544" y="3052"/>
                    </a:cubicBezTo>
                    <a:cubicBezTo>
                      <a:pt x="469" y="3052"/>
                      <a:pt x="394" y="3052"/>
                      <a:pt x="320" y="3203"/>
                    </a:cubicBezTo>
                    <a:cubicBezTo>
                      <a:pt x="245" y="3354"/>
                      <a:pt x="320" y="3505"/>
                      <a:pt x="320" y="3656"/>
                    </a:cubicBezTo>
                    <a:cubicBezTo>
                      <a:pt x="320" y="4109"/>
                      <a:pt x="320" y="4411"/>
                      <a:pt x="245" y="4714"/>
                    </a:cubicBezTo>
                    <a:cubicBezTo>
                      <a:pt x="245" y="5167"/>
                      <a:pt x="170" y="5469"/>
                      <a:pt x="95" y="5922"/>
                    </a:cubicBezTo>
                    <a:cubicBezTo>
                      <a:pt x="21" y="6375"/>
                      <a:pt x="170" y="6828"/>
                      <a:pt x="245" y="7281"/>
                    </a:cubicBezTo>
                    <a:cubicBezTo>
                      <a:pt x="245" y="7735"/>
                      <a:pt x="170" y="8037"/>
                      <a:pt x="170" y="8339"/>
                    </a:cubicBezTo>
                    <a:cubicBezTo>
                      <a:pt x="170" y="8490"/>
                      <a:pt x="245" y="8641"/>
                      <a:pt x="245" y="8792"/>
                    </a:cubicBezTo>
                    <a:cubicBezTo>
                      <a:pt x="320" y="8943"/>
                      <a:pt x="320" y="9245"/>
                      <a:pt x="320" y="9396"/>
                    </a:cubicBezTo>
                    <a:cubicBezTo>
                      <a:pt x="394" y="9849"/>
                      <a:pt x="619" y="10000"/>
                      <a:pt x="693" y="10453"/>
                    </a:cubicBezTo>
                    <a:cubicBezTo>
                      <a:pt x="768" y="10756"/>
                      <a:pt x="768" y="10604"/>
                      <a:pt x="843" y="10453"/>
                    </a:cubicBezTo>
                    <a:cubicBezTo>
                      <a:pt x="843" y="10453"/>
                      <a:pt x="918" y="10907"/>
                      <a:pt x="918" y="10907"/>
                    </a:cubicBezTo>
                    <a:cubicBezTo>
                      <a:pt x="918" y="10907"/>
                      <a:pt x="843" y="10756"/>
                      <a:pt x="843" y="10907"/>
                    </a:cubicBezTo>
                    <a:cubicBezTo>
                      <a:pt x="843" y="11058"/>
                      <a:pt x="843" y="11209"/>
                      <a:pt x="918" y="11360"/>
                    </a:cubicBezTo>
                    <a:cubicBezTo>
                      <a:pt x="992" y="11360"/>
                      <a:pt x="992" y="11360"/>
                      <a:pt x="1067" y="11511"/>
                    </a:cubicBezTo>
                    <a:cubicBezTo>
                      <a:pt x="1142" y="11662"/>
                      <a:pt x="992" y="11813"/>
                      <a:pt x="1067" y="11964"/>
                    </a:cubicBezTo>
                    <a:cubicBezTo>
                      <a:pt x="1217" y="12417"/>
                      <a:pt x="1516" y="12719"/>
                      <a:pt x="1516" y="13172"/>
                    </a:cubicBezTo>
                    <a:cubicBezTo>
                      <a:pt x="1590" y="13474"/>
                      <a:pt x="1665" y="13474"/>
                      <a:pt x="1815" y="13625"/>
                    </a:cubicBezTo>
                    <a:cubicBezTo>
                      <a:pt x="1964" y="13777"/>
                      <a:pt x="2113" y="13928"/>
                      <a:pt x="2263" y="13928"/>
                    </a:cubicBezTo>
                    <a:cubicBezTo>
                      <a:pt x="2412" y="13928"/>
                      <a:pt x="2562" y="14230"/>
                      <a:pt x="2637" y="14381"/>
                    </a:cubicBezTo>
                    <a:cubicBezTo>
                      <a:pt x="2637" y="14532"/>
                      <a:pt x="2936" y="15136"/>
                      <a:pt x="2861" y="15287"/>
                    </a:cubicBezTo>
                    <a:cubicBezTo>
                      <a:pt x="3160" y="15136"/>
                      <a:pt x="3534" y="14985"/>
                      <a:pt x="3833" y="15136"/>
                    </a:cubicBezTo>
                    <a:cubicBezTo>
                      <a:pt x="4281" y="15438"/>
                      <a:pt x="4655" y="15891"/>
                      <a:pt x="5028" y="16193"/>
                    </a:cubicBezTo>
                    <a:close/>
                  </a:path>
                </a:pathLst>
              </a:custGeom>
              <a:solidFill>
                <a:srgbClr val="FFCA08"/>
              </a:solidFill>
              <a:ln w="95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4" name="Freeform 642"/>
              <p:cNvSpPr/>
              <p:nvPr/>
            </p:nvSpPr>
            <p:spPr>
              <a:xfrm>
                <a:off x="1419631" y="1444476"/>
                <a:ext cx="4492413" cy="2490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23" h="21600" extrusionOk="0">
                    <a:moveTo>
                      <a:pt x="11584" y="17162"/>
                    </a:moveTo>
                    <a:cubicBezTo>
                      <a:pt x="11584" y="17162"/>
                      <a:pt x="11584" y="17063"/>
                      <a:pt x="11584" y="17063"/>
                    </a:cubicBezTo>
                    <a:cubicBezTo>
                      <a:pt x="11584" y="17063"/>
                      <a:pt x="11736" y="17458"/>
                      <a:pt x="11736" y="17458"/>
                    </a:cubicBezTo>
                    <a:cubicBezTo>
                      <a:pt x="11837" y="17458"/>
                      <a:pt x="11888" y="17556"/>
                      <a:pt x="11938" y="17556"/>
                    </a:cubicBezTo>
                    <a:cubicBezTo>
                      <a:pt x="12039" y="17556"/>
                      <a:pt x="12039" y="17458"/>
                      <a:pt x="12090" y="17556"/>
                    </a:cubicBezTo>
                    <a:cubicBezTo>
                      <a:pt x="12242" y="17655"/>
                      <a:pt x="12343" y="17753"/>
                      <a:pt x="12444" y="17852"/>
                    </a:cubicBezTo>
                    <a:cubicBezTo>
                      <a:pt x="12495" y="17951"/>
                      <a:pt x="12545" y="17852"/>
                      <a:pt x="12596" y="17852"/>
                    </a:cubicBezTo>
                    <a:cubicBezTo>
                      <a:pt x="12646" y="17753"/>
                      <a:pt x="12697" y="17753"/>
                      <a:pt x="12748" y="17753"/>
                    </a:cubicBezTo>
                    <a:cubicBezTo>
                      <a:pt x="12798" y="17753"/>
                      <a:pt x="12849" y="17852"/>
                      <a:pt x="12899" y="17852"/>
                    </a:cubicBezTo>
                    <a:cubicBezTo>
                      <a:pt x="13000" y="17852"/>
                      <a:pt x="13051" y="17753"/>
                      <a:pt x="13102" y="17655"/>
                    </a:cubicBezTo>
                    <a:cubicBezTo>
                      <a:pt x="13152" y="17556"/>
                      <a:pt x="13304" y="17260"/>
                      <a:pt x="13355" y="17260"/>
                    </a:cubicBezTo>
                    <a:cubicBezTo>
                      <a:pt x="13355" y="17260"/>
                      <a:pt x="13405" y="17359"/>
                      <a:pt x="13405" y="17359"/>
                    </a:cubicBezTo>
                    <a:cubicBezTo>
                      <a:pt x="13506" y="17359"/>
                      <a:pt x="13557" y="17359"/>
                      <a:pt x="13607" y="17359"/>
                    </a:cubicBezTo>
                    <a:cubicBezTo>
                      <a:pt x="13810" y="17359"/>
                      <a:pt x="13759" y="17655"/>
                      <a:pt x="13860" y="17852"/>
                    </a:cubicBezTo>
                    <a:cubicBezTo>
                      <a:pt x="13911" y="17951"/>
                      <a:pt x="14113" y="17852"/>
                      <a:pt x="14113" y="18049"/>
                    </a:cubicBezTo>
                    <a:cubicBezTo>
                      <a:pt x="14113" y="18247"/>
                      <a:pt x="14164" y="18444"/>
                      <a:pt x="14215" y="18641"/>
                    </a:cubicBezTo>
                    <a:cubicBezTo>
                      <a:pt x="14215" y="19134"/>
                      <a:pt x="14670" y="19036"/>
                      <a:pt x="14822" y="19134"/>
                    </a:cubicBezTo>
                    <a:cubicBezTo>
                      <a:pt x="14923" y="19134"/>
                      <a:pt x="15074" y="19134"/>
                      <a:pt x="15125" y="19233"/>
                    </a:cubicBezTo>
                    <a:cubicBezTo>
                      <a:pt x="15176" y="19332"/>
                      <a:pt x="15429" y="19825"/>
                      <a:pt x="15378" y="19825"/>
                    </a:cubicBezTo>
                    <a:cubicBezTo>
                      <a:pt x="15277" y="20022"/>
                      <a:pt x="15277" y="20022"/>
                      <a:pt x="15176" y="19923"/>
                    </a:cubicBezTo>
                    <a:cubicBezTo>
                      <a:pt x="15125" y="19825"/>
                      <a:pt x="14923" y="19627"/>
                      <a:pt x="14923" y="19627"/>
                    </a:cubicBezTo>
                    <a:cubicBezTo>
                      <a:pt x="14923" y="19726"/>
                      <a:pt x="15074" y="19825"/>
                      <a:pt x="15024" y="20022"/>
                    </a:cubicBezTo>
                    <a:cubicBezTo>
                      <a:pt x="14973" y="20121"/>
                      <a:pt x="14923" y="20318"/>
                      <a:pt x="14923" y="20416"/>
                    </a:cubicBezTo>
                    <a:cubicBezTo>
                      <a:pt x="14923" y="20614"/>
                      <a:pt x="14923" y="20712"/>
                      <a:pt x="14872" y="20811"/>
                    </a:cubicBezTo>
                    <a:cubicBezTo>
                      <a:pt x="14872" y="20910"/>
                      <a:pt x="14720" y="21008"/>
                      <a:pt x="14720" y="21008"/>
                    </a:cubicBezTo>
                    <a:cubicBezTo>
                      <a:pt x="14670" y="21107"/>
                      <a:pt x="14518" y="21600"/>
                      <a:pt x="14720" y="21600"/>
                    </a:cubicBezTo>
                    <a:cubicBezTo>
                      <a:pt x="14771" y="21600"/>
                      <a:pt x="14872" y="21403"/>
                      <a:pt x="14973" y="21205"/>
                    </a:cubicBezTo>
                    <a:cubicBezTo>
                      <a:pt x="15074" y="21107"/>
                      <a:pt x="15125" y="21304"/>
                      <a:pt x="15226" y="21205"/>
                    </a:cubicBezTo>
                    <a:cubicBezTo>
                      <a:pt x="15378" y="21205"/>
                      <a:pt x="15429" y="21008"/>
                      <a:pt x="15580" y="21008"/>
                    </a:cubicBezTo>
                    <a:cubicBezTo>
                      <a:pt x="15580" y="20811"/>
                      <a:pt x="15580" y="20910"/>
                      <a:pt x="15479" y="20811"/>
                    </a:cubicBezTo>
                    <a:cubicBezTo>
                      <a:pt x="15429" y="20811"/>
                      <a:pt x="15429" y="20712"/>
                      <a:pt x="15479" y="20712"/>
                    </a:cubicBezTo>
                    <a:cubicBezTo>
                      <a:pt x="15530" y="20515"/>
                      <a:pt x="15580" y="20416"/>
                      <a:pt x="15732" y="20416"/>
                    </a:cubicBezTo>
                    <a:cubicBezTo>
                      <a:pt x="15783" y="20416"/>
                      <a:pt x="15934" y="20219"/>
                      <a:pt x="16036" y="20318"/>
                    </a:cubicBezTo>
                    <a:cubicBezTo>
                      <a:pt x="16137" y="20416"/>
                      <a:pt x="16187" y="20022"/>
                      <a:pt x="16289" y="20318"/>
                    </a:cubicBezTo>
                    <a:cubicBezTo>
                      <a:pt x="16390" y="20121"/>
                      <a:pt x="16440" y="20022"/>
                      <a:pt x="16541" y="19825"/>
                    </a:cubicBezTo>
                    <a:cubicBezTo>
                      <a:pt x="16643" y="19726"/>
                      <a:pt x="16693" y="19726"/>
                      <a:pt x="16794" y="19726"/>
                    </a:cubicBezTo>
                    <a:cubicBezTo>
                      <a:pt x="16946" y="19726"/>
                      <a:pt x="17148" y="19726"/>
                      <a:pt x="17300" y="19726"/>
                    </a:cubicBezTo>
                    <a:cubicBezTo>
                      <a:pt x="17452" y="19726"/>
                      <a:pt x="17503" y="19825"/>
                      <a:pt x="17553" y="19627"/>
                    </a:cubicBezTo>
                    <a:cubicBezTo>
                      <a:pt x="17604" y="19529"/>
                      <a:pt x="17654" y="19627"/>
                      <a:pt x="17705" y="19529"/>
                    </a:cubicBezTo>
                    <a:cubicBezTo>
                      <a:pt x="17756" y="19332"/>
                      <a:pt x="17806" y="19233"/>
                      <a:pt x="17806" y="19036"/>
                    </a:cubicBezTo>
                    <a:cubicBezTo>
                      <a:pt x="17857" y="18838"/>
                      <a:pt x="17857" y="18740"/>
                      <a:pt x="17907" y="18542"/>
                    </a:cubicBezTo>
                    <a:cubicBezTo>
                      <a:pt x="17958" y="18444"/>
                      <a:pt x="18008" y="18345"/>
                      <a:pt x="18059" y="18247"/>
                    </a:cubicBezTo>
                    <a:cubicBezTo>
                      <a:pt x="18110" y="18148"/>
                      <a:pt x="18160" y="18444"/>
                      <a:pt x="18261" y="18345"/>
                    </a:cubicBezTo>
                    <a:cubicBezTo>
                      <a:pt x="18363" y="18148"/>
                      <a:pt x="18464" y="18444"/>
                      <a:pt x="18464" y="18641"/>
                    </a:cubicBezTo>
                    <a:cubicBezTo>
                      <a:pt x="18464" y="18740"/>
                      <a:pt x="18413" y="19332"/>
                      <a:pt x="18514" y="19332"/>
                    </a:cubicBezTo>
                    <a:cubicBezTo>
                      <a:pt x="18565" y="19430"/>
                      <a:pt x="18615" y="19627"/>
                      <a:pt x="18666" y="19825"/>
                    </a:cubicBezTo>
                    <a:cubicBezTo>
                      <a:pt x="18717" y="19627"/>
                      <a:pt x="19273" y="19332"/>
                      <a:pt x="19273" y="19332"/>
                    </a:cubicBezTo>
                    <a:cubicBezTo>
                      <a:pt x="19273" y="19233"/>
                      <a:pt x="19222" y="19233"/>
                      <a:pt x="19222" y="19134"/>
                    </a:cubicBezTo>
                    <a:cubicBezTo>
                      <a:pt x="19222" y="19134"/>
                      <a:pt x="19324" y="19332"/>
                      <a:pt x="19324" y="19332"/>
                    </a:cubicBezTo>
                    <a:cubicBezTo>
                      <a:pt x="19324" y="19430"/>
                      <a:pt x="19222" y="19430"/>
                      <a:pt x="19222" y="19430"/>
                    </a:cubicBezTo>
                    <a:cubicBezTo>
                      <a:pt x="19222" y="19430"/>
                      <a:pt x="19526" y="19529"/>
                      <a:pt x="19526" y="19529"/>
                    </a:cubicBezTo>
                    <a:cubicBezTo>
                      <a:pt x="19526" y="19529"/>
                      <a:pt x="19526" y="19529"/>
                      <a:pt x="19526" y="19529"/>
                    </a:cubicBezTo>
                    <a:cubicBezTo>
                      <a:pt x="19526" y="19529"/>
                      <a:pt x="19526" y="19627"/>
                      <a:pt x="19526" y="19627"/>
                    </a:cubicBezTo>
                    <a:cubicBezTo>
                      <a:pt x="19475" y="19627"/>
                      <a:pt x="19425" y="19627"/>
                      <a:pt x="19374" y="19726"/>
                    </a:cubicBezTo>
                    <a:cubicBezTo>
                      <a:pt x="19374" y="19825"/>
                      <a:pt x="19324" y="19529"/>
                      <a:pt x="19324" y="19529"/>
                    </a:cubicBezTo>
                    <a:cubicBezTo>
                      <a:pt x="19273" y="19529"/>
                      <a:pt x="19273" y="19627"/>
                      <a:pt x="19273" y="19627"/>
                    </a:cubicBezTo>
                    <a:cubicBezTo>
                      <a:pt x="19273" y="19627"/>
                      <a:pt x="19273" y="19529"/>
                      <a:pt x="19222" y="19627"/>
                    </a:cubicBezTo>
                    <a:cubicBezTo>
                      <a:pt x="19172" y="19726"/>
                      <a:pt x="19121" y="19726"/>
                      <a:pt x="19071" y="19825"/>
                    </a:cubicBezTo>
                    <a:cubicBezTo>
                      <a:pt x="18970" y="19923"/>
                      <a:pt x="18767" y="20219"/>
                      <a:pt x="18868" y="20515"/>
                    </a:cubicBezTo>
                    <a:cubicBezTo>
                      <a:pt x="19020" y="20712"/>
                      <a:pt x="19121" y="20515"/>
                      <a:pt x="19172" y="20416"/>
                    </a:cubicBezTo>
                    <a:cubicBezTo>
                      <a:pt x="19222" y="20318"/>
                      <a:pt x="19425" y="20022"/>
                      <a:pt x="19425" y="19923"/>
                    </a:cubicBezTo>
                    <a:cubicBezTo>
                      <a:pt x="19425" y="20022"/>
                      <a:pt x="19526" y="20121"/>
                      <a:pt x="19577" y="20022"/>
                    </a:cubicBezTo>
                    <a:cubicBezTo>
                      <a:pt x="19577" y="19923"/>
                      <a:pt x="19728" y="19825"/>
                      <a:pt x="19779" y="19825"/>
                    </a:cubicBezTo>
                    <a:cubicBezTo>
                      <a:pt x="19880" y="19726"/>
                      <a:pt x="19981" y="19627"/>
                      <a:pt x="20082" y="19627"/>
                    </a:cubicBezTo>
                    <a:cubicBezTo>
                      <a:pt x="20133" y="19627"/>
                      <a:pt x="20133" y="19627"/>
                      <a:pt x="20133" y="19529"/>
                    </a:cubicBezTo>
                    <a:cubicBezTo>
                      <a:pt x="20082" y="19430"/>
                      <a:pt x="20133" y="19430"/>
                      <a:pt x="20133" y="19430"/>
                    </a:cubicBezTo>
                    <a:cubicBezTo>
                      <a:pt x="20133" y="19332"/>
                      <a:pt x="20032" y="19430"/>
                      <a:pt x="19981" y="19332"/>
                    </a:cubicBezTo>
                    <a:cubicBezTo>
                      <a:pt x="19931" y="19332"/>
                      <a:pt x="19981" y="19134"/>
                      <a:pt x="19880" y="19332"/>
                    </a:cubicBezTo>
                    <a:cubicBezTo>
                      <a:pt x="19779" y="19430"/>
                      <a:pt x="19577" y="19332"/>
                      <a:pt x="19475" y="19233"/>
                    </a:cubicBezTo>
                    <a:cubicBezTo>
                      <a:pt x="19425" y="19233"/>
                      <a:pt x="19475" y="19036"/>
                      <a:pt x="19425" y="19036"/>
                    </a:cubicBezTo>
                    <a:cubicBezTo>
                      <a:pt x="19425" y="19036"/>
                      <a:pt x="19324" y="19036"/>
                      <a:pt x="19273" y="18937"/>
                    </a:cubicBezTo>
                    <a:cubicBezTo>
                      <a:pt x="19222" y="18937"/>
                      <a:pt x="19222" y="18641"/>
                      <a:pt x="19222" y="18542"/>
                    </a:cubicBezTo>
                    <a:cubicBezTo>
                      <a:pt x="19222" y="18444"/>
                      <a:pt x="19121" y="18542"/>
                      <a:pt x="19071" y="18444"/>
                    </a:cubicBezTo>
                    <a:cubicBezTo>
                      <a:pt x="19071" y="18444"/>
                      <a:pt x="19172" y="18247"/>
                      <a:pt x="19172" y="18247"/>
                    </a:cubicBezTo>
                    <a:cubicBezTo>
                      <a:pt x="19222" y="18148"/>
                      <a:pt x="19222" y="17852"/>
                      <a:pt x="19121" y="17852"/>
                    </a:cubicBezTo>
                    <a:cubicBezTo>
                      <a:pt x="19121" y="17852"/>
                      <a:pt x="19020" y="18247"/>
                      <a:pt x="18970" y="18049"/>
                    </a:cubicBezTo>
                    <a:cubicBezTo>
                      <a:pt x="18970" y="17852"/>
                      <a:pt x="18919" y="17951"/>
                      <a:pt x="18868" y="17852"/>
                    </a:cubicBezTo>
                    <a:cubicBezTo>
                      <a:pt x="18868" y="17753"/>
                      <a:pt x="19020" y="17852"/>
                      <a:pt x="19020" y="17852"/>
                    </a:cubicBezTo>
                    <a:cubicBezTo>
                      <a:pt x="19121" y="17852"/>
                      <a:pt x="19172" y="17753"/>
                      <a:pt x="19222" y="17753"/>
                    </a:cubicBezTo>
                    <a:cubicBezTo>
                      <a:pt x="19273" y="17655"/>
                      <a:pt x="19324" y="17655"/>
                      <a:pt x="19374" y="17655"/>
                    </a:cubicBezTo>
                    <a:cubicBezTo>
                      <a:pt x="19425" y="17556"/>
                      <a:pt x="19324" y="17359"/>
                      <a:pt x="19324" y="17359"/>
                    </a:cubicBezTo>
                    <a:cubicBezTo>
                      <a:pt x="19324" y="17359"/>
                      <a:pt x="19374" y="17359"/>
                      <a:pt x="19374" y="17359"/>
                    </a:cubicBezTo>
                    <a:cubicBezTo>
                      <a:pt x="19374" y="17359"/>
                      <a:pt x="19172" y="17162"/>
                      <a:pt x="19172" y="17162"/>
                    </a:cubicBezTo>
                    <a:cubicBezTo>
                      <a:pt x="19071" y="17063"/>
                      <a:pt x="18970" y="17063"/>
                      <a:pt x="18868" y="17162"/>
                    </a:cubicBezTo>
                    <a:cubicBezTo>
                      <a:pt x="18666" y="17260"/>
                      <a:pt x="18514" y="17359"/>
                      <a:pt x="18363" y="17556"/>
                    </a:cubicBezTo>
                    <a:cubicBezTo>
                      <a:pt x="18211" y="17655"/>
                      <a:pt x="18110" y="17852"/>
                      <a:pt x="17958" y="18049"/>
                    </a:cubicBezTo>
                    <a:cubicBezTo>
                      <a:pt x="17907" y="18148"/>
                      <a:pt x="17857" y="18247"/>
                      <a:pt x="17806" y="18444"/>
                    </a:cubicBezTo>
                    <a:cubicBezTo>
                      <a:pt x="17806" y="18444"/>
                      <a:pt x="17604" y="18641"/>
                      <a:pt x="17604" y="18641"/>
                    </a:cubicBezTo>
                    <a:cubicBezTo>
                      <a:pt x="17604" y="18542"/>
                      <a:pt x="17857" y="18148"/>
                      <a:pt x="17907" y="18049"/>
                    </a:cubicBezTo>
                    <a:cubicBezTo>
                      <a:pt x="17907" y="17951"/>
                      <a:pt x="17958" y="17852"/>
                      <a:pt x="17907" y="17753"/>
                    </a:cubicBezTo>
                    <a:cubicBezTo>
                      <a:pt x="17857" y="17753"/>
                      <a:pt x="17756" y="17655"/>
                      <a:pt x="17705" y="17655"/>
                    </a:cubicBezTo>
                    <a:cubicBezTo>
                      <a:pt x="17756" y="17655"/>
                      <a:pt x="17857" y="17753"/>
                      <a:pt x="17907" y="17753"/>
                    </a:cubicBezTo>
                    <a:cubicBezTo>
                      <a:pt x="18008" y="17852"/>
                      <a:pt x="18110" y="17556"/>
                      <a:pt x="18160" y="17458"/>
                    </a:cubicBezTo>
                    <a:cubicBezTo>
                      <a:pt x="18211" y="17359"/>
                      <a:pt x="18261" y="17162"/>
                      <a:pt x="18363" y="17063"/>
                    </a:cubicBezTo>
                    <a:cubicBezTo>
                      <a:pt x="18464" y="17063"/>
                      <a:pt x="18565" y="17162"/>
                      <a:pt x="18615" y="16964"/>
                    </a:cubicBezTo>
                    <a:cubicBezTo>
                      <a:pt x="18666" y="16570"/>
                      <a:pt x="18767" y="16471"/>
                      <a:pt x="18970" y="16471"/>
                    </a:cubicBezTo>
                    <a:cubicBezTo>
                      <a:pt x="19172" y="16471"/>
                      <a:pt x="19374" y="16471"/>
                      <a:pt x="19577" y="16471"/>
                    </a:cubicBezTo>
                    <a:cubicBezTo>
                      <a:pt x="19931" y="16471"/>
                      <a:pt x="20437" y="16668"/>
                      <a:pt x="20689" y="16077"/>
                    </a:cubicBezTo>
                    <a:cubicBezTo>
                      <a:pt x="20791" y="15879"/>
                      <a:pt x="20841" y="15781"/>
                      <a:pt x="20942" y="15781"/>
                    </a:cubicBezTo>
                    <a:cubicBezTo>
                      <a:pt x="21044" y="15781"/>
                      <a:pt x="21145" y="15781"/>
                      <a:pt x="21296" y="15584"/>
                    </a:cubicBezTo>
                    <a:cubicBezTo>
                      <a:pt x="21347" y="15584"/>
                      <a:pt x="21499" y="15386"/>
                      <a:pt x="21499" y="15288"/>
                    </a:cubicBezTo>
                    <a:cubicBezTo>
                      <a:pt x="21600" y="14992"/>
                      <a:pt x="21347" y="15090"/>
                      <a:pt x="21347" y="14992"/>
                    </a:cubicBezTo>
                    <a:cubicBezTo>
                      <a:pt x="21347" y="14893"/>
                      <a:pt x="21448" y="14893"/>
                      <a:pt x="21448" y="14893"/>
                    </a:cubicBezTo>
                    <a:cubicBezTo>
                      <a:pt x="21499" y="14795"/>
                      <a:pt x="21448" y="14696"/>
                      <a:pt x="21448" y="14597"/>
                    </a:cubicBezTo>
                    <a:cubicBezTo>
                      <a:pt x="21448" y="14597"/>
                      <a:pt x="21499" y="14499"/>
                      <a:pt x="21499" y="14499"/>
                    </a:cubicBezTo>
                    <a:cubicBezTo>
                      <a:pt x="21499" y="14400"/>
                      <a:pt x="21398" y="14301"/>
                      <a:pt x="21398" y="14301"/>
                    </a:cubicBezTo>
                    <a:cubicBezTo>
                      <a:pt x="21347" y="14203"/>
                      <a:pt x="21296" y="14203"/>
                      <a:pt x="21296" y="14104"/>
                    </a:cubicBezTo>
                    <a:cubicBezTo>
                      <a:pt x="21246" y="14104"/>
                      <a:pt x="21145" y="14400"/>
                      <a:pt x="21094" y="14203"/>
                    </a:cubicBezTo>
                    <a:cubicBezTo>
                      <a:pt x="21094" y="14203"/>
                      <a:pt x="21195" y="14104"/>
                      <a:pt x="21145" y="14104"/>
                    </a:cubicBezTo>
                    <a:cubicBezTo>
                      <a:pt x="21145" y="14005"/>
                      <a:pt x="21094" y="13907"/>
                      <a:pt x="21044" y="13907"/>
                    </a:cubicBezTo>
                    <a:cubicBezTo>
                      <a:pt x="20993" y="13808"/>
                      <a:pt x="20791" y="13907"/>
                      <a:pt x="20740" y="14005"/>
                    </a:cubicBezTo>
                    <a:cubicBezTo>
                      <a:pt x="20689" y="14203"/>
                      <a:pt x="20538" y="14301"/>
                      <a:pt x="20437" y="14400"/>
                    </a:cubicBezTo>
                    <a:cubicBezTo>
                      <a:pt x="20386" y="14400"/>
                      <a:pt x="20234" y="14203"/>
                      <a:pt x="20234" y="14104"/>
                    </a:cubicBezTo>
                    <a:cubicBezTo>
                      <a:pt x="20234" y="14005"/>
                      <a:pt x="20386" y="14301"/>
                      <a:pt x="20386" y="14301"/>
                    </a:cubicBezTo>
                    <a:cubicBezTo>
                      <a:pt x="20437" y="14301"/>
                      <a:pt x="20639" y="14005"/>
                      <a:pt x="20639" y="14005"/>
                    </a:cubicBezTo>
                    <a:cubicBezTo>
                      <a:pt x="20639" y="14005"/>
                      <a:pt x="20538" y="13907"/>
                      <a:pt x="20538" y="13907"/>
                    </a:cubicBezTo>
                    <a:cubicBezTo>
                      <a:pt x="20689" y="13808"/>
                      <a:pt x="20841" y="13808"/>
                      <a:pt x="20993" y="13710"/>
                    </a:cubicBezTo>
                    <a:cubicBezTo>
                      <a:pt x="20993" y="13710"/>
                      <a:pt x="21094" y="13611"/>
                      <a:pt x="21044" y="13512"/>
                    </a:cubicBezTo>
                    <a:cubicBezTo>
                      <a:pt x="21044" y="13512"/>
                      <a:pt x="20942" y="13315"/>
                      <a:pt x="20942" y="13315"/>
                    </a:cubicBezTo>
                    <a:cubicBezTo>
                      <a:pt x="20841" y="13414"/>
                      <a:pt x="20740" y="13414"/>
                      <a:pt x="20689" y="13216"/>
                    </a:cubicBezTo>
                    <a:cubicBezTo>
                      <a:pt x="20639" y="13216"/>
                      <a:pt x="20437" y="13512"/>
                      <a:pt x="20437" y="13414"/>
                    </a:cubicBezTo>
                    <a:cubicBezTo>
                      <a:pt x="20437" y="13414"/>
                      <a:pt x="20588" y="13118"/>
                      <a:pt x="20437" y="13216"/>
                    </a:cubicBezTo>
                    <a:cubicBezTo>
                      <a:pt x="20437" y="13216"/>
                      <a:pt x="20234" y="13315"/>
                      <a:pt x="20234" y="13315"/>
                    </a:cubicBezTo>
                    <a:cubicBezTo>
                      <a:pt x="20285" y="13118"/>
                      <a:pt x="20437" y="13118"/>
                      <a:pt x="20335" y="12822"/>
                    </a:cubicBezTo>
                    <a:cubicBezTo>
                      <a:pt x="20335" y="12822"/>
                      <a:pt x="20133" y="12625"/>
                      <a:pt x="20133" y="12625"/>
                    </a:cubicBezTo>
                    <a:cubicBezTo>
                      <a:pt x="20032" y="12625"/>
                      <a:pt x="20032" y="12427"/>
                      <a:pt x="19931" y="12427"/>
                    </a:cubicBezTo>
                    <a:cubicBezTo>
                      <a:pt x="19981" y="12427"/>
                      <a:pt x="19830" y="12033"/>
                      <a:pt x="19830" y="12033"/>
                    </a:cubicBezTo>
                    <a:cubicBezTo>
                      <a:pt x="19830" y="12033"/>
                      <a:pt x="19880" y="12132"/>
                      <a:pt x="19931" y="12132"/>
                    </a:cubicBezTo>
                    <a:cubicBezTo>
                      <a:pt x="19981" y="12230"/>
                      <a:pt x="19981" y="12033"/>
                      <a:pt x="20032" y="12033"/>
                    </a:cubicBezTo>
                    <a:cubicBezTo>
                      <a:pt x="20234" y="11934"/>
                      <a:pt x="19880" y="11638"/>
                      <a:pt x="19830" y="11540"/>
                    </a:cubicBezTo>
                    <a:cubicBezTo>
                      <a:pt x="19830" y="11638"/>
                      <a:pt x="19931" y="11441"/>
                      <a:pt x="19931" y="11441"/>
                    </a:cubicBezTo>
                    <a:cubicBezTo>
                      <a:pt x="19981" y="11342"/>
                      <a:pt x="19880" y="11342"/>
                      <a:pt x="19830" y="11244"/>
                    </a:cubicBezTo>
                    <a:cubicBezTo>
                      <a:pt x="19830" y="11244"/>
                      <a:pt x="19779" y="11145"/>
                      <a:pt x="19728" y="11145"/>
                    </a:cubicBezTo>
                    <a:cubicBezTo>
                      <a:pt x="19728" y="11145"/>
                      <a:pt x="19627" y="11145"/>
                      <a:pt x="19627" y="11145"/>
                    </a:cubicBezTo>
                    <a:cubicBezTo>
                      <a:pt x="19678" y="11047"/>
                      <a:pt x="19779" y="11145"/>
                      <a:pt x="19728" y="10849"/>
                    </a:cubicBezTo>
                    <a:cubicBezTo>
                      <a:pt x="19678" y="10849"/>
                      <a:pt x="19526" y="10948"/>
                      <a:pt x="19526" y="10948"/>
                    </a:cubicBezTo>
                    <a:cubicBezTo>
                      <a:pt x="19526" y="10849"/>
                      <a:pt x="19678" y="10849"/>
                      <a:pt x="19627" y="10652"/>
                    </a:cubicBezTo>
                    <a:cubicBezTo>
                      <a:pt x="19627" y="10553"/>
                      <a:pt x="19627" y="10455"/>
                      <a:pt x="19577" y="10356"/>
                    </a:cubicBezTo>
                    <a:cubicBezTo>
                      <a:pt x="19577" y="10356"/>
                      <a:pt x="19526" y="10455"/>
                      <a:pt x="19526" y="10356"/>
                    </a:cubicBezTo>
                    <a:cubicBezTo>
                      <a:pt x="19526" y="10455"/>
                      <a:pt x="19425" y="10060"/>
                      <a:pt x="19425" y="10060"/>
                    </a:cubicBezTo>
                    <a:cubicBezTo>
                      <a:pt x="19374" y="9863"/>
                      <a:pt x="19324" y="9764"/>
                      <a:pt x="19324" y="9666"/>
                    </a:cubicBezTo>
                    <a:cubicBezTo>
                      <a:pt x="19273" y="9468"/>
                      <a:pt x="19273" y="9271"/>
                      <a:pt x="19172" y="9567"/>
                    </a:cubicBezTo>
                    <a:cubicBezTo>
                      <a:pt x="19172" y="9567"/>
                      <a:pt x="19121" y="9962"/>
                      <a:pt x="19172" y="9863"/>
                    </a:cubicBezTo>
                    <a:cubicBezTo>
                      <a:pt x="18970" y="9962"/>
                      <a:pt x="19071" y="9962"/>
                      <a:pt x="19121" y="10258"/>
                    </a:cubicBezTo>
                    <a:cubicBezTo>
                      <a:pt x="19121" y="10159"/>
                      <a:pt x="19071" y="10159"/>
                      <a:pt x="19071" y="10258"/>
                    </a:cubicBezTo>
                    <a:cubicBezTo>
                      <a:pt x="19020" y="10258"/>
                      <a:pt x="19020" y="10258"/>
                      <a:pt x="18970" y="10356"/>
                    </a:cubicBezTo>
                    <a:cubicBezTo>
                      <a:pt x="18970" y="10356"/>
                      <a:pt x="19071" y="10455"/>
                      <a:pt x="19071" y="10455"/>
                    </a:cubicBezTo>
                    <a:cubicBezTo>
                      <a:pt x="19020" y="10553"/>
                      <a:pt x="18919" y="10455"/>
                      <a:pt x="18919" y="10553"/>
                    </a:cubicBezTo>
                    <a:cubicBezTo>
                      <a:pt x="18868" y="10652"/>
                      <a:pt x="18970" y="10849"/>
                      <a:pt x="18868" y="10948"/>
                    </a:cubicBezTo>
                    <a:cubicBezTo>
                      <a:pt x="18919" y="10948"/>
                      <a:pt x="18818" y="10553"/>
                      <a:pt x="18717" y="10751"/>
                    </a:cubicBezTo>
                    <a:cubicBezTo>
                      <a:pt x="18717" y="10849"/>
                      <a:pt x="18514" y="11145"/>
                      <a:pt x="18514" y="11145"/>
                    </a:cubicBezTo>
                    <a:cubicBezTo>
                      <a:pt x="18464" y="11145"/>
                      <a:pt x="18464" y="11047"/>
                      <a:pt x="18464" y="10948"/>
                    </a:cubicBezTo>
                    <a:cubicBezTo>
                      <a:pt x="18413" y="10948"/>
                      <a:pt x="18413" y="11047"/>
                      <a:pt x="18413" y="11047"/>
                    </a:cubicBezTo>
                    <a:cubicBezTo>
                      <a:pt x="18363" y="10948"/>
                      <a:pt x="18413" y="10948"/>
                      <a:pt x="18413" y="10849"/>
                    </a:cubicBezTo>
                    <a:cubicBezTo>
                      <a:pt x="18413" y="10948"/>
                      <a:pt x="18059" y="11441"/>
                      <a:pt x="18059" y="11342"/>
                    </a:cubicBezTo>
                    <a:cubicBezTo>
                      <a:pt x="18008" y="11244"/>
                      <a:pt x="18211" y="11145"/>
                      <a:pt x="18261" y="11145"/>
                    </a:cubicBezTo>
                    <a:cubicBezTo>
                      <a:pt x="18363" y="10948"/>
                      <a:pt x="18363" y="10849"/>
                      <a:pt x="18312" y="10652"/>
                    </a:cubicBezTo>
                    <a:cubicBezTo>
                      <a:pt x="18261" y="10553"/>
                      <a:pt x="18110" y="10553"/>
                      <a:pt x="18059" y="10553"/>
                    </a:cubicBezTo>
                    <a:cubicBezTo>
                      <a:pt x="18008" y="10553"/>
                      <a:pt x="18008" y="10652"/>
                      <a:pt x="18008" y="10652"/>
                    </a:cubicBezTo>
                    <a:cubicBezTo>
                      <a:pt x="17958" y="10849"/>
                      <a:pt x="17857" y="10652"/>
                      <a:pt x="17806" y="10652"/>
                    </a:cubicBezTo>
                    <a:cubicBezTo>
                      <a:pt x="17857" y="10652"/>
                      <a:pt x="17958" y="10455"/>
                      <a:pt x="17958" y="10455"/>
                    </a:cubicBezTo>
                    <a:cubicBezTo>
                      <a:pt x="17958" y="10455"/>
                      <a:pt x="18008" y="10553"/>
                      <a:pt x="18008" y="10553"/>
                    </a:cubicBezTo>
                    <a:cubicBezTo>
                      <a:pt x="17958" y="10553"/>
                      <a:pt x="18059" y="10356"/>
                      <a:pt x="18059" y="10356"/>
                    </a:cubicBezTo>
                    <a:cubicBezTo>
                      <a:pt x="18110" y="10159"/>
                      <a:pt x="18008" y="10258"/>
                      <a:pt x="17958" y="10159"/>
                    </a:cubicBezTo>
                    <a:cubicBezTo>
                      <a:pt x="17958" y="10159"/>
                      <a:pt x="18008" y="9666"/>
                      <a:pt x="17907" y="9764"/>
                    </a:cubicBezTo>
                    <a:cubicBezTo>
                      <a:pt x="17958" y="9666"/>
                      <a:pt x="18008" y="9666"/>
                      <a:pt x="17958" y="9468"/>
                    </a:cubicBezTo>
                    <a:cubicBezTo>
                      <a:pt x="17857" y="9370"/>
                      <a:pt x="18059" y="9271"/>
                      <a:pt x="18008" y="9074"/>
                    </a:cubicBezTo>
                    <a:cubicBezTo>
                      <a:pt x="18008" y="8975"/>
                      <a:pt x="17907" y="9173"/>
                      <a:pt x="17857" y="9074"/>
                    </a:cubicBezTo>
                    <a:cubicBezTo>
                      <a:pt x="17806" y="8975"/>
                      <a:pt x="17705" y="8975"/>
                      <a:pt x="17654" y="8975"/>
                    </a:cubicBezTo>
                    <a:cubicBezTo>
                      <a:pt x="17553" y="8877"/>
                      <a:pt x="17503" y="8877"/>
                      <a:pt x="17452" y="8679"/>
                    </a:cubicBezTo>
                    <a:cubicBezTo>
                      <a:pt x="17452" y="8482"/>
                      <a:pt x="17300" y="8581"/>
                      <a:pt x="17300" y="8384"/>
                    </a:cubicBezTo>
                    <a:cubicBezTo>
                      <a:pt x="17300" y="8285"/>
                      <a:pt x="17199" y="8384"/>
                      <a:pt x="17199" y="8384"/>
                    </a:cubicBezTo>
                    <a:cubicBezTo>
                      <a:pt x="17250" y="8186"/>
                      <a:pt x="17148" y="8186"/>
                      <a:pt x="17098" y="8088"/>
                    </a:cubicBezTo>
                    <a:cubicBezTo>
                      <a:pt x="16997" y="7989"/>
                      <a:pt x="16997" y="7890"/>
                      <a:pt x="16896" y="7989"/>
                    </a:cubicBezTo>
                    <a:cubicBezTo>
                      <a:pt x="16794" y="8088"/>
                      <a:pt x="16744" y="8186"/>
                      <a:pt x="16643" y="8088"/>
                    </a:cubicBezTo>
                    <a:cubicBezTo>
                      <a:pt x="16541" y="7989"/>
                      <a:pt x="16491" y="8186"/>
                      <a:pt x="16390" y="8088"/>
                    </a:cubicBezTo>
                    <a:cubicBezTo>
                      <a:pt x="16289" y="7890"/>
                      <a:pt x="16187" y="7890"/>
                      <a:pt x="16086" y="7890"/>
                    </a:cubicBezTo>
                    <a:cubicBezTo>
                      <a:pt x="15985" y="7890"/>
                      <a:pt x="15884" y="7890"/>
                      <a:pt x="15833" y="8088"/>
                    </a:cubicBezTo>
                    <a:cubicBezTo>
                      <a:pt x="15783" y="8285"/>
                      <a:pt x="15934" y="8384"/>
                      <a:pt x="15934" y="8482"/>
                    </a:cubicBezTo>
                    <a:cubicBezTo>
                      <a:pt x="15985" y="8581"/>
                      <a:pt x="15934" y="8877"/>
                      <a:pt x="15884" y="8975"/>
                    </a:cubicBezTo>
                    <a:cubicBezTo>
                      <a:pt x="15884" y="9074"/>
                      <a:pt x="15884" y="8975"/>
                      <a:pt x="15833" y="9074"/>
                    </a:cubicBezTo>
                    <a:cubicBezTo>
                      <a:pt x="15833" y="9074"/>
                      <a:pt x="15934" y="9271"/>
                      <a:pt x="15934" y="9271"/>
                    </a:cubicBezTo>
                    <a:cubicBezTo>
                      <a:pt x="15934" y="9468"/>
                      <a:pt x="15985" y="9666"/>
                      <a:pt x="15985" y="9764"/>
                    </a:cubicBezTo>
                    <a:cubicBezTo>
                      <a:pt x="15985" y="9863"/>
                      <a:pt x="15985" y="9863"/>
                      <a:pt x="15985" y="9962"/>
                    </a:cubicBezTo>
                    <a:cubicBezTo>
                      <a:pt x="15985" y="10060"/>
                      <a:pt x="15934" y="9962"/>
                      <a:pt x="15934" y="9962"/>
                    </a:cubicBezTo>
                    <a:cubicBezTo>
                      <a:pt x="15884" y="10060"/>
                      <a:pt x="15884" y="10258"/>
                      <a:pt x="15884" y="10258"/>
                    </a:cubicBezTo>
                    <a:cubicBezTo>
                      <a:pt x="15833" y="10356"/>
                      <a:pt x="15783" y="10455"/>
                      <a:pt x="15783" y="10553"/>
                    </a:cubicBezTo>
                    <a:cubicBezTo>
                      <a:pt x="15732" y="10751"/>
                      <a:pt x="15732" y="10751"/>
                      <a:pt x="15783" y="10849"/>
                    </a:cubicBezTo>
                    <a:cubicBezTo>
                      <a:pt x="15934" y="11047"/>
                      <a:pt x="16086" y="11244"/>
                      <a:pt x="16187" y="11441"/>
                    </a:cubicBezTo>
                    <a:cubicBezTo>
                      <a:pt x="16238" y="11737"/>
                      <a:pt x="16289" y="12230"/>
                      <a:pt x="16238" y="12526"/>
                    </a:cubicBezTo>
                    <a:cubicBezTo>
                      <a:pt x="16137" y="12921"/>
                      <a:pt x="15833" y="13118"/>
                      <a:pt x="15681" y="13315"/>
                    </a:cubicBezTo>
                    <a:cubicBezTo>
                      <a:pt x="15631" y="13414"/>
                      <a:pt x="15580" y="13414"/>
                      <a:pt x="15530" y="13512"/>
                    </a:cubicBezTo>
                    <a:cubicBezTo>
                      <a:pt x="15378" y="13611"/>
                      <a:pt x="15580" y="13907"/>
                      <a:pt x="15580" y="14104"/>
                    </a:cubicBezTo>
                    <a:cubicBezTo>
                      <a:pt x="15580" y="14104"/>
                      <a:pt x="15631" y="14301"/>
                      <a:pt x="15631" y="14400"/>
                    </a:cubicBezTo>
                    <a:cubicBezTo>
                      <a:pt x="15631" y="14597"/>
                      <a:pt x="15631" y="14696"/>
                      <a:pt x="15681" y="14893"/>
                    </a:cubicBezTo>
                    <a:cubicBezTo>
                      <a:pt x="15732" y="15090"/>
                      <a:pt x="15732" y="15189"/>
                      <a:pt x="15631" y="15386"/>
                    </a:cubicBezTo>
                    <a:cubicBezTo>
                      <a:pt x="15631" y="15386"/>
                      <a:pt x="15681" y="15781"/>
                      <a:pt x="15631" y="15879"/>
                    </a:cubicBezTo>
                    <a:cubicBezTo>
                      <a:pt x="15580" y="15879"/>
                      <a:pt x="15530" y="15485"/>
                      <a:pt x="15479" y="15682"/>
                    </a:cubicBezTo>
                    <a:cubicBezTo>
                      <a:pt x="15429" y="15879"/>
                      <a:pt x="15530" y="16175"/>
                      <a:pt x="15530" y="16175"/>
                    </a:cubicBezTo>
                    <a:cubicBezTo>
                      <a:pt x="15530" y="16077"/>
                      <a:pt x="15226" y="15584"/>
                      <a:pt x="15074" y="15879"/>
                    </a:cubicBezTo>
                    <a:cubicBezTo>
                      <a:pt x="15125" y="15781"/>
                      <a:pt x="15277" y="15682"/>
                      <a:pt x="15176" y="15485"/>
                    </a:cubicBezTo>
                    <a:cubicBezTo>
                      <a:pt x="15125" y="15386"/>
                      <a:pt x="15074" y="15288"/>
                      <a:pt x="15024" y="15288"/>
                    </a:cubicBezTo>
                    <a:cubicBezTo>
                      <a:pt x="15024" y="15189"/>
                      <a:pt x="14923" y="15189"/>
                      <a:pt x="14872" y="15189"/>
                    </a:cubicBezTo>
                    <a:cubicBezTo>
                      <a:pt x="14872" y="15090"/>
                      <a:pt x="14923" y="15090"/>
                      <a:pt x="14872" y="14893"/>
                    </a:cubicBezTo>
                    <a:cubicBezTo>
                      <a:pt x="14822" y="14795"/>
                      <a:pt x="14771" y="14597"/>
                      <a:pt x="14822" y="14400"/>
                    </a:cubicBezTo>
                    <a:cubicBezTo>
                      <a:pt x="14872" y="14104"/>
                      <a:pt x="14720" y="14005"/>
                      <a:pt x="14720" y="13808"/>
                    </a:cubicBezTo>
                    <a:cubicBezTo>
                      <a:pt x="14720" y="13611"/>
                      <a:pt x="14822" y="13512"/>
                      <a:pt x="14771" y="13315"/>
                    </a:cubicBezTo>
                    <a:cubicBezTo>
                      <a:pt x="14670" y="13118"/>
                      <a:pt x="14467" y="13118"/>
                      <a:pt x="14316" y="13118"/>
                    </a:cubicBezTo>
                    <a:cubicBezTo>
                      <a:pt x="14265" y="13118"/>
                      <a:pt x="14215" y="13118"/>
                      <a:pt x="14113" y="13118"/>
                    </a:cubicBezTo>
                    <a:cubicBezTo>
                      <a:pt x="14113" y="13118"/>
                      <a:pt x="14012" y="13315"/>
                      <a:pt x="14012" y="13315"/>
                    </a:cubicBezTo>
                    <a:cubicBezTo>
                      <a:pt x="14012" y="13216"/>
                      <a:pt x="14063" y="13216"/>
                      <a:pt x="14012" y="13118"/>
                    </a:cubicBezTo>
                    <a:cubicBezTo>
                      <a:pt x="14012" y="13019"/>
                      <a:pt x="13962" y="12921"/>
                      <a:pt x="13911" y="12921"/>
                    </a:cubicBezTo>
                    <a:cubicBezTo>
                      <a:pt x="13810" y="12822"/>
                      <a:pt x="13709" y="12822"/>
                      <a:pt x="13607" y="12723"/>
                    </a:cubicBezTo>
                    <a:cubicBezTo>
                      <a:pt x="13456" y="12625"/>
                      <a:pt x="13355" y="12329"/>
                      <a:pt x="13203" y="12132"/>
                    </a:cubicBezTo>
                    <a:cubicBezTo>
                      <a:pt x="13102" y="12033"/>
                      <a:pt x="13000" y="11934"/>
                      <a:pt x="12950" y="11934"/>
                    </a:cubicBezTo>
                    <a:cubicBezTo>
                      <a:pt x="12849" y="11934"/>
                      <a:pt x="12748" y="11737"/>
                      <a:pt x="12646" y="11737"/>
                    </a:cubicBezTo>
                    <a:cubicBezTo>
                      <a:pt x="12596" y="11737"/>
                      <a:pt x="12141" y="11934"/>
                      <a:pt x="12141" y="11934"/>
                    </a:cubicBezTo>
                    <a:cubicBezTo>
                      <a:pt x="12141" y="11836"/>
                      <a:pt x="12191" y="11836"/>
                      <a:pt x="12242" y="11737"/>
                    </a:cubicBezTo>
                    <a:cubicBezTo>
                      <a:pt x="12242" y="11638"/>
                      <a:pt x="12191" y="11540"/>
                      <a:pt x="12191" y="11540"/>
                    </a:cubicBezTo>
                    <a:cubicBezTo>
                      <a:pt x="12141" y="11244"/>
                      <a:pt x="12090" y="11047"/>
                      <a:pt x="12039" y="10849"/>
                    </a:cubicBezTo>
                    <a:cubicBezTo>
                      <a:pt x="11989" y="10652"/>
                      <a:pt x="11938" y="10652"/>
                      <a:pt x="11837" y="10652"/>
                    </a:cubicBezTo>
                    <a:cubicBezTo>
                      <a:pt x="11685" y="10652"/>
                      <a:pt x="11635" y="10652"/>
                      <a:pt x="11635" y="10356"/>
                    </a:cubicBezTo>
                    <a:cubicBezTo>
                      <a:pt x="11685" y="10159"/>
                      <a:pt x="11635" y="9863"/>
                      <a:pt x="11635" y="9666"/>
                    </a:cubicBezTo>
                    <a:cubicBezTo>
                      <a:pt x="11685" y="9370"/>
                      <a:pt x="11786" y="9173"/>
                      <a:pt x="11837" y="8877"/>
                    </a:cubicBezTo>
                    <a:cubicBezTo>
                      <a:pt x="11888" y="8679"/>
                      <a:pt x="11888" y="8581"/>
                      <a:pt x="11989" y="8482"/>
                    </a:cubicBezTo>
                    <a:cubicBezTo>
                      <a:pt x="12039" y="8482"/>
                      <a:pt x="11989" y="8384"/>
                      <a:pt x="11989" y="8285"/>
                    </a:cubicBezTo>
                    <a:cubicBezTo>
                      <a:pt x="12039" y="8285"/>
                      <a:pt x="12141" y="8088"/>
                      <a:pt x="12141" y="8088"/>
                    </a:cubicBezTo>
                    <a:cubicBezTo>
                      <a:pt x="12141" y="8088"/>
                      <a:pt x="12141" y="8088"/>
                      <a:pt x="12090" y="7989"/>
                    </a:cubicBezTo>
                    <a:cubicBezTo>
                      <a:pt x="12090" y="7989"/>
                      <a:pt x="12141" y="7989"/>
                      <a:pt x="12141" y="7989"/>
                    </a:cubicBezTo>
                    <a:cubicBezTo>
                      <a:pt x="12141" y="7792"/>
                      <a:pt x="12242" y="7890"/>
                      <a:pt x="12292" y="7890"/>
                    </a:cubicBezTo>
                    <a:cubicBezTo>
                      <a:pt x="12343" y="7890"/>
                      <a:pt x="12343" y="7792"/>
                      <a:pt x="12343" y="7792"/>
                    </a:cubicBezTo>
                    <a:cubicBezTo>
                      <a:pt x="12393" y="7595"/>
                      <a:pt x="12292" y="7693"/>
                      <a:pt x="12242" y="7595"/>
                    </a:cubicBezTo>
                    <a:cubicBezTo>
                      <a:pt x="12242" y="7595"/>
                      <a:pt x="12343" y="7595"/>
                      <a:pt x="12343" y="7595"/>
                    </a:cubicBezTo>
                    <a:cubicBezTo>
                      <a:pt x="12393" y="7496"/>
                      <a:pt x="12444" y="7595"/>
                      <a:pt x="12444" y="7595"/>
                    </a:cubicBezTo>
                    <a:cubicBezTo>
                      <a:pt x="12545" y="7792"/>
                      <a:pt x="12545" y="7595"/>
                      <a:pt x="12646" y="7496"/>
                    </a:cubicBezTo>
                    <a:cubicBezTo>
                      <a:pt x="12748" y="7299"/>
                      <a:pt x="12545" y="7101"/>
                      <a:pt x="12444" y="7003"/>
                    </a:cubicBezTo>
                    <a:cubicBezTo>
                      <a:pt x="12393" y="7003"/>
                      <a:pt x="12191" y="7101"/>
                      <a:pt x="12191" y="7101"/>
                    </a:cubicBezTo>
                    <a:cubicBezTo>
                      <a:pt x="12141" y="6904"/>
                      <a:pt x="12292" y="6904"/>
                      <a:pt x="12141" y="6805"/>
                    </a:cubicBezTo>
                    <a:cubicBezTo>
                      <a:pt x="12090" y="6805"/>
                      <a:pt x="11837" y="6805"/>
                      <a:pt x="11837" y="6707"/>
                    </a:cubicBezTo>
                    <a:cubicBezTo>
                      <a:pt x="11837" y="6608"/>
                      <a:pt x="11938" y="6608"/>
                      <a:pt x="11938" y="6608"/>
                    </a:cubicBezTo>
                    <a:cubicBezTo>
                      <a:pt x="11989" y="6510"/>
                      <a:pt x="11989" y="6608"/>
                      <a:pt x="12039" y="6608"/>
                    </a:cubicBezTo>
                    <a:cubicBezTo>
                      <a:pt x="11989" y="6707"/>
                      <a:pt x="12141" y="6707"/>
                      <a:pt x="12141" y="6707"/>
                    </a:cubicBezTo>
                    <a:cubicBezTo>
                      <a:pt x="12242" y="6707"/>
                      <a:pt x="12393" y="6904"/>
                      <a:pt x="12444" y="6904"/>
                    </a:cubicBezTo>
                    <a:cubicBezTo>
                      <a:pt x="12495" y="6904"/>
                      <a:pt x="12545" y="7003"/>
                      <a:pt x="12596" y="7003"/>
                    </a:cubicBezTo>
                    <a:cubicBezTo>
                      <a:pt x="12697" y="7101"/>
                      <a:pt x="12646" y="7003"/>
                      <a:pt x="12697" y="7003"/>
                    </a:cubicBezTo>
                    <a:cubicBezTo>
                      <a:pt x="12748" y="7003"/>
                      <a:pt x="12899" y="7003"/>
                      <a:pt x="12849" y="6904"/>
                    </a:cubicBezTo>
                    <a:cubicBezTo>
                      <a:pt x="12798" y="6805"/>
                      <a:pt x="12849" y="6608"/>
                      <a:pt x="12899" y="6510"/>
                    </a:cubicBezTo>
                    <a:cubicBezTo>
                      <a:pt x="12899" y="6608"/>
                      <a:pt x="13051" y="6707"/>
                      <a:pt x="13051" y="6707"/>
                    </a:cubicBezTo>
                    <a:cubicBezTo>
                      <a:pt x="13152" y="6707"/>
                      <a:pt x="13203" y="6707"/>
                      <a:pt x="13304" y="6608"/>
                    </a:cubicBezTo>
                    <a:cubicBezTo>
                      <a:pt x="13355" y="6510"/>
                      <a:pt x="13405" y="6312"/>
                      <a:pt x="13456" y="6214"/>
                    </a:cubicBezTo>
                    <a:cubicBezTo>
                      <a:pt x="13506" y="6115"/>
                      <a:pt x="13607" y="6016"/>
                      <a:pt x="13557" y="5819"/>
                    </a:cubicBezTo>
                    <a:cubicBezTo>
                      <a:pt x="13506" y="5622"/>
                      <a:pt x="13355" y="5721"/>
                      <a:pt x="13304" y="5721"/>
                    </a:cubicBezTo>
                    <a:cubicBezTo>
                      <a:pt x="13152" y="5721"/>
                      <a:pt x="13051" y="5622"/>
                      <a:pt x="12950" y="5523"/>
                    </a:cubicBezTo>
                    <a:cubicBezTo>
                      <a:pt x="12899" y="5425"/>
                      <a:pt x="12849" y="5326"/>
                      <a:pt x="12748" y="5227"/>
                    </a:cubicBezTo>
                    <a:cubicBezTo>
                      <a:pt x="12748" y="5227"/>
                      <a:pt x="12495" y="5227"/>
                      <a:pt x="12495" y="5227"/>
                    </a:cubicBezTo>
                    <a:cubicBezTo>
                      <a:pt x="12495" y="5129"/>
                      <a:pt x="12748" y="5227"/>
                      <a:pt x="12798" y="5227"/>
                    </a:cubicBezTo>
                    <a:cubicBezTo>
                      <a:pt x="12899" y="5227"/>
                      <a:pt x="12899" y="5129"/>
                      <a:pt x="13000" y="5227"/>
                    </a:cubicBezTo>
                    <a:cubicBezTo>
                      <a:pt x="13203" y="5425"/>
                      <a:pt x="13405" y="5819"/>
                      <a:pt x="13607" y="5523"/>
                    </a:cubicBezTo>
                    <a:cubicBezTo>
                      <a:pt x="13709" y="5326"/>
                      <a:pt x="13759" y="5227"/>
                      <a:pt x="13810" y="5030"/>
                    </a:cubicBezTo>
                    <a:cubicBezTo>
                      <a:pt x="13860" y="4932"/>
                      <a:pt x="13557" y="4833"/>
                      <a:pt x="13709" y="4636"/>
                    </a:cubicBezTo>
                    <a:cubicBezTo>
                      <a:pt x="13759" y="4636"/>
                      <a:pt x="13911" y="4636"/>
                      <a:pt x="13962" y="4734"/>
                    </a:cubicBezTo>
                    <a:cubicBezTo>
                      <a:pt x="14113" y="4734"/>
                      <a:pt x="14113" y="4932"/>
                      <a:pt x="14265" y="4734"/>
                    </a:cubicBezTo>
                    <a:cubicBezTo>
                      <a:pt x="14265" y="4734"/>
                      <a:pt x="14417" y="4833"/>
                      <a:pt x="14366" y="4636"/>
                    </a:cubicBezTo>
                    <a:cubicBezTo>
                      <a:pt x="14316" y="4537"/>
                      <a:pt x="14113" y="4340"/>
                      <a:pt x="14063" y="4340"/>
                    </a:cubicBezTo>
                    <a:cubicBezTo>
                      <a:pt x="14164" y="4241"/>
                      <a:pt x="14265" y="4438"/>
                      <a:pt x="14366" y="4438"/>
                    </a:cubicBezTo>
                    <a:cubicBezTo>
                      <a:pt x="14417" y="4438"/>
                      <a:pt x="14518" y="4932"/>
                      <a:pt x="14619" y="4833"/>
                    </a:cubicBezTo>
                    <a:cubicBezTo>
                      <a:pt x="14619" y="4833"/>
                      <a:pt x="14569" y="4734"/>
                      <a:pt x="14569" y="4734"/>
                    </a:cubicBezTo>
                    <a:cubicBezTo>
                      <a:pt x="14619" y="4636"/>
                      <a:pt x="14670" y="4636"/>
                      <a:pt x="14771" y="4537"/>
                    </a:cubicBezTo>
                    <a:cubicBezTo>
                      <a:pt x="14822" y="4438"/>
                      <a:pt x="14973" y="4142"/>
                      <a:pt x="15024" y="4044"/>
                    </a:cubicBezTo>
                    <a:cubicBezTo>
                      <a:pt x="15024" y="3748"/>
                      <a:pt x="14923" y="3748"/>
                      <a:pt x="14822" y="3551"/>
                    </a:cubicBezTo>
                    <a:cubicBezTo>
                      <a:pt x="14822" y="3551"/>
                      <a:pt x="14670" y="2959"/>
                      <a:pt x="14670" y="3058"/>
                    </a:cubicBezTo>
                    <a:cubicBezTo>
                      <a:pt x="14720" y="2959"/>
                      <a:pt x="14923" y="2959"/>
                      <a:pt x="14973" y="2959"/>
                    </a:cubicBezTo>
                    <a:cubicBezTo>
                      <a:pt x="15125" y="2860"/>
                      <a:pt x="14872" y="2762"/>
                      <a:pt x="14872" y="2663"/>
                    </a:cubicBezTo>
                    <a:cubicBezTo>
                      <a:pt x="14822" y="2564"/>
                      <a:pt x="15024" y="2564"/>
                      <a:pt x="15024" y="2466"/>
                    </a:cubicBezTo>
                    <a:cubicBezTo>
                      <a:pt x="15024" y="2466"/>
                      <a:pt x="14518" y="2071"/>
                      <a:pt x="14518" y="2071"/>
                    </a:cubicBezTo>
                    <a:cubicBezTo>
                      <a:pt x="14569" y="2071"/>
                      <a:pt x="14670" y="1973"/>
                      <a:pt x="14720" y="1973"/>
                    </a:cubicBezTo>
                    <a:cubicBezTo>
                      <a:pt x="14569" y="1973"/>
                      <a:pt x="14417" y="1874"/>
                      <a:pt x="14265" y="1874"/>
                    </a:cubicBezTo>
                    <a:cubicBezTo>
                      <a:pt x="14164" y="1874"/>
                      <a:pt x="14012" y="1973"/>
                      <a:pt x="13962" y="1874"/>
                    </a:cubicBezTo>
                    <a:cubicBezTo>
                      <a:pt x="14063" y="1973"/>
                      <a:pt x="13911" y="2071"/>
                      <a:pt x="13962" y="2268"/>
                    </a:cubicBezTo>
                    <a:cubicBezTo>
                      <a:pt x="14012" y="2367"/>
                      <a:pt x="14164" y="2466"/>
                      <a:pt x="14164" y="2564"/>
                    </a:cubicBezTo>
                    <a:cubicBezTo>
                      <a:pt x="14164" y="2564"/>
                      <a:pt x="14063" y="2663"/>
                      <a:pt x="14063" y="2663"/>
                    </a:cubicBezTo>
                    <a:cubicBezTo>
                      <a:pt x="14063" y="2663"/>
                      <a:pt x="14164" y="2762"/>
                      <a:pt x="14113" y="2762"/>
                    </a:cubicBezTo>
                    <a:cubicBezTo>
                      <a:pt x="14012" y="2860"/>
                      <a:pt x="13962" y="2663"/>
                      <a:pt x="13911" y="3058"/>
                    </a:cubicBezTo>
                    <a:cubicBezTo>
                      <a:pt x="13860" y="3255"/>
                      <a:pt x="13860" y="3452"/>
                      <a:pt x="13810" y="3649"/>
                    </a:cubicBezTo>
                    <a:cubicBezTo>
                      <a:pt x="13759" y="3649"/>
                      <a:pt x="13709" y="3748"/>
                      <a:pt x="13709" y="3847"/>
                    </a:cubicBezTo>
                    <a:cubicBezTo>
                      <a:pt x="13709" y="3945"/>
                      <a:pt x="13658" y="3945"/>
                      <a:pt x="13658" y="4044"/>
                    </a:cubicBezTo>
                    <a:cubicBezTo>
                      <a:pt x="13506" y="4142"/>
                      <a:pt x="13557" y="4241"/>
                      <a:pt x="13456" y="3945"/>
                    </a:cubicBezTo>
                    <a:cubicBezTo>
                      <a:pt x="13405" y="3847"/>
                      <a:pt x="13253" y="3649"/>
                      <a:pt x="13253" y="3452"/>
                    </a:cubicBezTo>
                    <a:cubicBezTo>
                      <a:pt x="13253" y="3452"/>
                      <a:pt x="13253" y="3156"/>
                      <a:pt x="13304" y="3156"/>
                    </a:cubicBezTo>
                    <a:cubicBezTo>
                      <a:pt x="13304" y="3156"/>
                      <a:pt x="13405" y="3255"/>
                      <a:pt x="13405" y="3058"/>
                    </a:cubicBezTo>
                    <a:cubicBezTo>
                      <a:pt x="13355" y="2860"/>
                      <a:pt x="13355" y="2762"/>
                      <a:pt x="13253" y="2564"/>
                    </a:cubicBezTo>
                    <a:cubicBezTo>
                      <a:pt x="13152" y="2466"/>
                      <a:pt x="13051" y="2268"/>
                      <a:pt x="12950" y="2466"/>
                    </a:cubicBezTo>
                    <a:cubicBezTo>
                      <a:pt x="12899" y="2564"/>
                      <a:pt x="12899" y="2762"/>
                      <a:pt x="12899" y="2959"/>
                    </a:cubicBezTo>
                    <a:cubicBezTo>
                      <a:pt x="12899" y="3058"/>
                      <a:pt x="12697" y="3058"/>
                      <a:pt x="12697" y="2959"/>
                    </a:cubicBezTo>
                    <a:cubicBezTo>
                      <a:pt x="12697" y="2860"/>
                      <a:pt x="12697" y="2564"/>
                      <a:pt x="12646" y="2466"/>
                    </a:cubicBezTo>
                    <a:cubicBezTo>
                      <a:pt x="12444" y="2170"/>
                      <a:pt x="12697" y="2466"/>
                      <a:pt x="12697" y="2367"/>
                    </a:cubicBezTo>
                    <a:cubicBezTo>
                      <a:pt x="12748" y="2367"/>
                      <a:pt x="12798" y="2268"/>
                      <a:pt x="12748" y="2268"/>
                    </a:cubicBezTo>
                    <a:cubicBezTo>
                      <a:pt x="12748" y="2170"/>
                      <a:pt x="12697" y="2071"/>
                      <a:pt x="12646" y="2170"/>
                    </a:cubicBezTo>
                    <a:cubicBezTo>
                      <a:pt x="12596" y="2268"/>
                      <a:pt x="12596" y="2071"/>
                      <a:pt x="12545" y="2071"/>
                    </a:cubicBezTo>
                    <a:cubicBezTo>
                      <a:pt x="12495" y="1973"/>
                      <a:pt x="12444" y="2170"/>
                      <a:pt x="12393" y="2071"/>
                    </a:cubicBezTo>
                    <a:cubicBezTo>
                      <a:pt x="12292" y="1973"/>
                      <a:pt x="12242" y="2071"/>
                      <a:pt x="12292" y="1775"/>
                    </a:cubicBezTo>
                    <a:cubicBezTo>
                      <a:pt x="12292" y="1775"/>
                      <a:pt x="12292" y="1775"/>
                      <a:pt x="12343" y="1775"/>
                    </a:cubicBezTo>
                    <a:cubicBezTo>
                      <a:pt x="12343" y="1677"/>
                      <a:pt x="12343" y="1677"/>
                      <a:pt x="12343" y="1578"/>
                    </a:cubicBezTo>
                    <a:cubicBezTo>
                      <a:pt x="12393" y="1578"/>
                      <a:pt x="12393" y="1578"/>
                      <a:pt x="12444" y="1578"/>
                    </a:cubicBezTo>
                    <a:cubicBezTo>
                      <a:pt x="12393" y="1578"/>
                      <a:pt x="12343" y="1282"/>
                      <a:pt x="12343" y="1282"/>
                    </a:cubicBezTo>
                    <a:cubicBezTo>
                      <a:pt x="12292" y="1085"/>
                      <a:pt x="12191" y="1085"/>
                      <a:pt x="12191" y="986"/>
                    </a:cubicBezTo>
                    <a:cubicBezTo>
                      <a:pt x="12090" y="888"/>
                      <a:pt x="12141" y="888"/>
                      <a:pt x="12090" y="690"/>
                    </a:cubicBezTo>
                    <a:cubicBezTo>
                      <a:pt x="12090" y="493"/>
                      <a:pt x="11989" y="395"/>
                      <a:pt x="11989" y="296"/>
                    </a:cubicBezTo>
                    <a:cubicBezTo>
                      <a:pt x="11938" y="99"/>
                      <a:pt x="11837" y="99"/>
                      <a:pt x="11736" y="99"/>
                    </a:cubicBezTo>
                    <a:cubicBezTo>
                      <a:pt x="11685" y="99"/>
                      <a:pt x="11736" y="0"/>
                      <a:pt x="11635" y="0"/>
                    </a:cubicBezTo>
                    <a:cubicBezTo>
                      <a:pt x="11584" y="0"/>
                      <a:pt x="11533" y="0"/>
                      <a:pt x="11533" y="197"/>
                    </a:cubicBezTo>
                    <a:cubicBezTo>
                      <a:pt x="11533" y="197"/>
                      <a:pt x="11382" y="296"/>
                      <a:pt x="11382" y="296"/>
                    </a:cubicBezTo>
                    <a:cubicBezTo>
                      <a:pt x="11432" y="296"/>
                      <a:pt x="11533" y="296"/>
                      <a:pt x="11533" y="395"/>
                    </a:cubicBezTo>
                    <a:cubicBezTo>
                      <a:pt x="11533" y="395"/>
                      <a:pt x="11432" y="493"/>
                      <a:pt x="11432" y="493"/>
                    </a:cubicBezTo>
                    <a:cubicBezTo>
                      <a:pt x="11382" y="592"/>
                      <a:pt x="11331" y="395"/>
                      <a:pt x="11281" y="592"/>
                    </a:cubicBezTo>
                    <a:cubicBezTo>
                      <a:pt x="11230" y="592"/>
                      <a:pt x="11179" y="888"/>
                      <a:pt x="11179" y="986"/>
                    </a:cubicBezTo>
                    <a:cubicBezTo>
                      <a:pt x="11230" y="986"/>
                      <a:pt x="11331" y="986"/>
                      <a:pt x="11382" y="1085"/>
                    </a:cubicBezTo>
                    <a:cubicBezTo>
                      <a:pt x="11331" y="986"/>
                      <a:pt x="11230" y="1381"/>
                      <a:pt x="11230" y="1479"/>
                    </a:cubicBezTo>
                    <a:cubicBezTo>
                      <a:pt x="11230" y="1578"/>
                      <a:pt x="11331" y="1775"/>
                      <a:pt x="11382" y="1874"/>
                    </a:cubicBezTo>
                    <a:cubicBezTo>
                      <a:pt x="11432" y="1874"/>
                      <a:pt x="11533" y="2071"/>
                      <a:pt x="11584" y="2071"/>
                    </a:cubicBezTo>
                    <a:cubicBezTo>
                      <a:pt x="11685" y="1973"/>
                      <a:pt x="11685" y="1973"/>
                      <a:pt x="11736" y="2071"/>
                    </a:cubicBezTo>
                    <a:cubicBezTo>
                      <a:pt x="11786" y="2071"/>
                      <a:pt x="11888" y="2268"/>
                      <a:pt x="11888" y="2268"/>
                    </a:cubicBezTo>
                    <a:cubicBezTo>
                      <a:pt x="11837" y="2367"/>
                      <a:pt x="11786" y="2170"/>
                      <a:pt x="11786" y="2367"/>
                    </a:cubicBezTo>
                    <a:cubicBezTo>
                      <a:pt x="11786" y="2564"/>
                      <a:pt x="11736" y="2564"/>
                      <a:pt x="11736" y="2663"/>
                    </a:cubicBezTo>
                    <a:cubicBezTo>
                      <a:pt x="11685" y="2860"/>
                      <a:pt x="11786" y="2860"/>
                      <a:pt x="11837" y="2762"/>
                    </a:cubicBezTo>
                    <a:cubicBezTo>
                      <a:pt x="11837" y="2762"/>
                      <a:pt x="11938" y="2466"/>
                      <a:pt x="11938" y="2564"/>
                    </a:cubicBezTo>
                    <a:cubicBezTo>
                      <a:pt x="11989" y="2663"/>
                      <a:pt x="11938" y="2860"/>
                      <a:pt x="11938" y="2959"/>
                    </a:cubicBezTo>
                    <a:cubicBezTo>
                      <a:pt x="11888" y="3058"/>
                      <a:pt x="11837" y="3058"/>
                      <a:pt x="11786" y="3058"/>
                    </a:cubicBezTo>
                    <a:cubicBezTo>
                      <a:pt x="11786" y="3156"/>
                      <a:pt x="11786" y="3255"/>
                      <a:pt x="11736" y="3353"/>
                    </a:cubicBezTo>
                    <a:cubicBezTo>
                      <a:pt x="11685" y="3353"/>
                      <a:pt x="11584" y="3353"/>
                      <a:pt x="11533" y="3452"/>
                    </a:cubicBezTo>
                    <a:cubicBezTo>
                      <a:pt x="11483" y="3452"/>
                      <a:pt x="11432" y="3649"/>
                      <a:pt x="11432" y="3649"/>
                    </a:cubicBezTo>
                    <a:cubicBezTo>
                      <a:pt x="11483" y="3748"/>
                      <a:pt x="11533" y="3847"/>
                      <a:pt x="11533" y="4044"/>
                    </a:cubicBezTo>
                    <a:cubicBezTo>
                      <a:pt x="11533" y="4142"/>
                      <a:pt x="11483" y="4044"/>
                      <a:pt x="11432" y="3945"/>
                    </a:cubicBezTo>
                    <a:cubicBezTo>
                      <a:pt x="11432" y="3945"/>
                      <a:pt x="11382" y="3945"/>
                      <a:pt x="11382" y="4044"/>
                    </a:cubicBezTo>
                    <a:cubicBezTo>
                      <a:pt x="11331" y="4044"/>
                      <a:pt x="11230" y="3945"/>
                      <a:pt x="11230" y="3847"/>
                    </a:cubicBezTo>
                    <a:cubicBezTo>
                      <a:pt x="11230" y="3748"/>
                      <a:pt x="11331" y="3452"/>
                      <a:pt x="11331" y="3353"/>
                    </a:cubicBezTo>
                    <a:cubicBezTo>
                      <a:pt x="11382" y="3156"/>
                      <a:pt x="11230" y="3353"/>
                      <a:pt x="11230" y="3353"/>
                    </a:cubicBezTo>
                    <a:cubicBezTo>
                      <a:pt x="11179" y="3353"/>
                      <a:pt x="11028" y="3156"/>
                      <a:pt x="10977" y="3058"/>
                    </a:cubicBezTo>
                    <a:cubicBezTo>
                      <a:pt x="10876" y="2959"/>
                      <a:pt x="10926" y="3156"/>
                      <a:pt x="10825" y="3156"/>
                    </a:cubicBezTo>
                    <a:cubicBezTo>
                      <a:pt x="10775" y="3156"/>
                      <a:pt x="10623" y="3058"/>
                      <a:pt x="10724" y="3255"/>
                    </a:cubicBezTo>
                    <a:cubicBezTo>
                      <a:pt x="10775" y="3353"/>
                      <a:pt x="10775" y="3452"/>
                      <a:pt x="10876" y="3452"/>
                    </a:cubicBezTo>
                    <a:cubicBezTo>
                      <a:pt x="10926" y="3452"/>
                      <a:pt x="11028" y="3452"/>
                      <a:pt x="11028" y="3649"/>
                    </a:cubicBezTo>
                    <a:cubicBezTo>
                      <a:pt x="11129" y="4044"/>
                      <a:pt x="10825" y="3551"/>
                      <a:pt x="10775" y="3452"/>
                    </a:cubicBezTo>
                    <a:cubicBezTo>
                      <a:pt x="10674" y="3452"/>
                      <a:pt x="10674" y="3649"/>
                      <a:pt x="10572" y="3649"/>
                    </a:cubicBezTo>
                    <a:cubicBezTo>
                      <a:pt x="10471" y="3649"/>
                      <a:pt x="10421" y="3551"/>
                      <a:pt x="10319" y="3551"/>
                    </a:cubicBezTo>
                    <a:cubicBezTo>
                      <a:pt x="10117" y="3649"/>
                      <a:pt x="9965" y="3649"/>
                      <a:pt x="9763" y="3649"/>
                    </a:cubicBezTo>
                    <a:cubicBezTo>
                      <a:pt x="9611" y="3551"/>
                      <a:pt x="9409" y="3353"/>
                      <a:pt x="9207" y="3255"/>
                    </a:cubicBezTo>
                    <a:cubicBezTo>
                      <a:pt x="9156" y="3255"/>
                      <a:pt x="9055" y="3255"/>
                      <a:pt x="9004" y="3156"/>
                    </a:cubicBezTo>
                    <a:cubicBezTo>
                      <a:pt x="8954" y="2959"/>
                      <a:pt x="8954" y="2762"/>
                      <a:pt x="8903" y="2762"/>
                    </a:cubicBezTo>
                    <a:cubicBezTo>
                      <a:pt x="8802" y="2663"/>
                      <a:pt x="8701" y="2762"/>
                      <a:pt x="8650" y="2762"/>
                    </a:cubicBezTo>
                    <a:cubicBezTo>
                      <a:pt x="8498" y="2860"/>
                      <a:pt x="8397" y="2860"/>
                      <a:pt x="8296" y="2860"/>
                    </a:cubicBezTo>
                    <a:cubicBezTo>
                      <a:pt x="8245" y="2959"/>
                      <a:pt x="8144" y="3058"/>
                      <a:pt x="8144" y="3156"/>
                    </a:cubicBezTo>
                    <a:cubicBezTo>
                      <a:pt x="8144" y="3156"/>
                      <a:pt x="8347" y="3353"/>
                      <a:pt x="8397" y="3353"/>
                    </a:cubicBezTo>
                    <a:cubicBezTo>
                      <a:pt x="8397" y="3353"/>
                      <a:pt x="8347" y="3058"/>
                      <a:pt x="8448" y="3156"/>
                    </a:cubicBezTo>
                    <a:cubicBezTo>
                      <a:pt x="8498" y="3156"/>
                      <a:pt x="8498" y="3255"/>
                      <a:pt x="8549" y="3156"/>
                    </a:cubicBezTo>
                    <a:cubicBezTo>
                      <a:pt x="8600" y="3156"/>
                      <a:pt x="8903" y="2762"/>
                      <a:pt x="8903" y="2959"/>
                    </a:cubicBezTo>
                    <a:cubicBezTo>
                      <a:pt x="8903" y="3058"/>
                      <a:pt x="8751" y="3156"/>
                      <a:pt x="8701" y="3255"/>
                    </a:cubicBezTo>
                    <a:cubicBezTo>
                      <a:pt x="8650" y="3353"/>
                      <a:pt x="8549" y="3353"/>
                      <a:pt x="8448" y="3353"/>
                    </a:cubicBezTo>
                    <a:cubicBezTo>
                      <a:pt x="8397" y="3452"/>
                      <a:pt x="8245" y="3649"/>
                      <a:pt x="8347" y="3748"/>
                    </a:cubicBezTo>
                    <a:cubicBezTo>
                      <a:pt x="8448" y="3748"/>
                      <a:pt x="8448" y="3847"/>
                      <a:pt x="8397" y="4044"/>
                    </a:cubicBezTo>
                    <a:cubicBezTo>
                      <a:pt x="8397" y="4142"/>
                      <a:pt x="8498" y="4142"/>
                      <a:pt x="8498" y="4241"/>
                    </a:cubicBezTo>
                    <a:cubicBezTo>
                      <a:pt x="8549" y="4340"/>
                      <a:pt x="8549" y="4537"/>
                      <a:pt x="8448" y="4340"/>
                    </a:cubicBezTo>
                    <a:cubicBezTo>
                      <a:pt x="8347" y="4142"/>
                      <a:pt x="8448" y="4537"/>
                      <a:pt x="8397" y="4438"/>
                    </a:cubicBezTo>
                    <a:cubicBezTo>
                      <a:pt x="8347" y="4438"/>
                      <a:pt x="8245" y="4142"/>
                      <a:pt x="8195" y="4241"/>
                    </a:cubicBezTo>
                    <a:cubicBezTo>
                      <a:pt x="8296" y="4142"/>
                      <a:pt x="8448" y="4241"/>
                      <a:pt x="8296" y="4044"/>
                    </a:cubicBezTo>
                    <a:cubicBezTo>
                      <a:pt x="8347" y="4044"/>
                      <a:pt x="8397" y="3945"/>
                      <a:pt x="8296" y="3847"/>
                    </a:cubicBezTo>
                    <a:cubicBezTo>
                      <a:pt x="8397" y="3945"/>
                      <a:pt x="8144" y="3945"/>
                      <a:pt x="8195" y="3945"/>
                    </a:cubicBezTo>
                    <a:cubicBezTo>
                      <a:pt x="8195" y="3847"/>
                      <a:pt x="8195" y="3847"/>
                      <a:pt x="8245" y="3847"/>
                    </a:cubicBezTo>
                    <a:cubicBezTo>
                      <a:pt x="8245" y="3748"/>
                      <a:pt x="8094" y="3945"/>
                      <a:pt x="8094" y="3945"/>
                    </a:cubicBezTo>
                    <a:cubicBezTo>
                      <a:pt x="8043" y="3945"/>
                      <a:pt x="8094" y="3748"/>
                      <a:pt x="8043" y="3649"/>
                    </a:cubicBezTo>
                    <a:cubicBezTo>
                      <a:pt x="8043" y="3649"/>
                      <a:pt x="7942" y="3649"/>
                      <a:pt x="7942" y="3649"/>
                    </a:cubicBezTo>
                    <a:cubicBezTo>
                      <a:pt x="7841" y="3649"/>
                      <a:pt x="7841" y="3353"/>
                      <a:pt x="7740" y="3452"/>
                    </a:cubicBezTo>
                    <a:cubicBezTo>
                      <a:pt x="7638" y="3649"/>
                      <a:pt x="7588" y="3649"/>
                      <a:pt x="7436" y="3649"/>
                    </a:cubicBezTo>
                    <a:cubicBezTo>
                      <a:pt x="7234" y="3649"/>
                      <a:pt x="7082" y="3649"/>
                      <a:pt x="6880" y="3649"/>
                    </a:cubicBezTo>
                    <a:cubicBezTo>
                      <a:pt x="6829" y="3649"/>
                      <a:pt x="6475" y="3649"/>
                      <a:pt x="6475" y="3551"/>
                    </a:cubicBezTo>
                    <a:cubicBezTo>
                      <a:pt x="6424" y="3551"/>
                      <a:pt x="6576" y="3353"/>
                      <a:pt x="6627" y="3255"/>
                    </a:cubicBezTo>
                    <a:cubicBezTo>
                      <a:pt x="6677" y="3156"/>
                      <a:pt x="6728" y="3255"/>
                      <a:pt x="6829" y="3255"/>
                    </a:cubicBezTo>
                    <a:cubicBezTo>
                      <a:pt x="6880" y="3156"/>
                      <a:pt x="6728" y="2959"/>
                      <a:pt x="6728" y="2959"/>
                    </a:cubicBezTo>
                    <a:cubicBezTo>
                      <a:pt x="6627" y="2762"/>
                      <a:pt x="6576" y="2762"/>
                      <a:pt x="6475" y="2663"/>
                    </a:cubicBezTo>
                    <a:cubicBezTo>
                      <a:pt x="6424" y="2663"/>
                      <a:pt x="6374" y="2564"/>
                      <a:pt x="6323" y="2663"/>
                    </a:cubicBezTo>
                    <a:cubicBezTo>
                      <a:pt x="6273" y="2762"/>
                      <a:pt x="6222" y="2860"/>
                      <a:pt x="6171" y="2762"/>
                    </a:cubicBezTo>
                    <a:cubicBezTo>
                      <a:pt x="6020" y="2564"/>
                      <a:pt x="5868" y="2564"/>
                      <a:pt x="5716" y="2466"/>
                    </a:cubicBezTo>
                    <a:cubicBezTo>
                      <a:pt x="5514" y="2367"/>
                      <a:pt x="5362" y="2367"/>
                      <a:pt x="5160" y="2170"/>
                    </a:cubicBezTo>
                    <a:cubicBezTo>
                      <a:pt x="5008" y="1973"/>
                      <a:pt x="4907" y="1874"/>
                      <a:pt x="4704" y="1874"/>
                    </a:cubicBezTo>
                    <a:cubicBezTo>
                      <a:pt x="4654" y="1874"/>
                      <a:pt x="4603" y="1874"/>
                      <a:pt x="4553" y="1973"/>
                    </a:cubicBezTo>
                    <a:cubicBezTo>
                      <a:pt x="4502" y="2071"/>
                      <a:pt x="4452" y="2268"/>
                      <a:pt x="4401" y="2268"/>
                    </a:cubicBezTo>
                    <a:cubicBezTo>
                      <a:pt x="4350" y="2268"/>
                      <a:pt x="4199" y="2367"/>
                      <a:pt x="4199" y="2268"/>
                    </a:cubicBezTo>
                    <a:cubicBezTo>
                      <a:pt x="4199" y="2170"/>
                      <a:pt x="4300" y="2071"/>
                      <a:pt x="4300" y="1973"/>
                    </a:cubicBezTo>
                    <a:cubicBezTo>
                      <a:pt x="4300" y="1973"/>
                      <a:pt x="4148" y="2071"/>
                      <a:pt x="4148" y="1973"/>
                    </a:cubicBezTo>
                    <a:cubicBezTo>
                      <a:pt x="4199" y="1874"/>
                      <a:pt x="4199" y="1775"/>
                      <a:pt x="4148" y="1677"/>
                    </a:cubicBezTo>
                    <a:cubicBezTo>
                      <a:pt x="4148" y="1479"/>
                      <a:pt x="3946" y="1677"/>
                      <a:pt x="3946" y="1775"/>
                    </a:cubicBezTo>
                    <a:cubicBezTo>
                      <a:pt x="3946" y="1775"/>
                      <a:pt x="4047" y="1677"/>
                      <a:pt x="4047" y="1775"/>
                    </a:cubicBezTo>
                    <a:cubicBezTo>
                      <a:pt x="4097" y="1775"/>
                      <a:pt x="3895" y="1973"/>
                      <a:pt x="4047" y="1973"/>
                    </a:cubicBezTo>
                    <a:cubicBezTo>
                      <a:pt x="3996" y="1973"/>
                      <a:pt x="3946" y="1973"/>
                      <a:pt x="3946" y="2170"/>
                    </a:cubicBezTo>
                    <a:cubicBezTo>
                      <a:pt x="3946" y="2268"/>
                      <a:pt x="3895" y="2367"/>
                      <a:pt x="3844" y="2268"/>
                    </a:cubicBezTo>
                    <a:cubicBezTo>
                      <a:pt x="3693" y="2170"/>
                      <a:pt x="3642" y="2071"/>
                      <a:pt x="3592" y="1775"/>
                    </a:cubicBezTo>
                    <a:cubicBezTo>
                      <a:pt x="3541" y="1578"/>
                      <a:pt x="3440" y="1479"/>
                      <a:pt x="3339" y="1282"/>
                    </a:cubicBezTo>
                    <a:cubicBezTo>
                      <a:pt x="3288" y="1282"/>
                      <a:pt x="3237" y="1085"/>
                      <a:pt x="3187" y="1184"/>
                    </a:cubicBezTo>
                    <a:cubicBezTo>
                      <a:pt x="3187" y="1381"/>
                      <a:pt x="3339" y="1479"/>
                      <a:pt x="3389" y="1578"/>
                    </a:cubicBezTo>
                    <a:cubicBezTo>
                      <a:pt x="3389" y="1479"/>
                      <a:pt x="3187" y="1578"/>
                      <a:pt x="3187" y="1677"/>
                    </a:cubicBezTo>
                    <a:cubicBezTo>
                      <a:pt x="3136" y="1775"/>
                      <a:pt x="3187" y="1775"/>
                      <a:pt x="3136" y="1874"/>
                    </a:cubicBezTo>
                    <a:cubicBezTo>
                      <a:pt x="3086" y="1874"/>
                      <a:pt x="3035" y="2071"/>
                      <a:pt x="2985" y="1973"/>
                    </a:cubicBezTo>
                    <a:cubicBezTo>
                      <a:pt x="2985" y="1973"/>
                      <a:pt x="2985" y="1874"/>
                      <a:pt x="2985" y="1874"/>
                    </a:cubicBezTo>
                    <a:cubicBezTo>
                      <a:pt x="2985" y="1775"/>
                      <a:pt x="2732" y="1973"/>
                      <a:pt x="2732" y="2071"/>
                    </a:cubicBezTo>
                    <a:cubicBezTo>
                      <a:pt x="2681" y="2170"/>
                      <a:pt x="2630" y="2268"/>
                      <a:pt x="2529" y="2367"/>
                    </a:cubicBezTo>
                    <a:cubicBezTo>
                      <a:pt x="2479" y="2466"/>
                      <a:pt x="2529" y="2170"/>
                      <a:pt x="2479" y="2170"/>
                    </a:cubicBezTo>
                    <a:cubicBezTo>
                      <a:pt x="2428" y="2170"/>
                      <a:pt x="2378" y="2268"/>
                      <a:pt x="2327" y="2268"/>
                    </a:cubicBezTo>
                    <a:cubicBezTo>
                      <a:pt x="2276" y="2268"/>
                      <a:pt x="2276" y="2466"/>
                      <a:pt x="2226" y="2466"/>
                    </a:cubicBezTo>
                    <a:cubicBezTo>
                      <a:pt x="2175" y="2466"/>
                      <a:pt x="2023" y="2663"/>
                      <a:pt x="2074" y="2663"/>
                    </a:cubicBezTo>
                    <a:cubicBezTo>
                      <a:pt x="2074" y="2762"/>
                      <a:pt x="2175" y="2762"/>
                      <a:pt x="2023" y="2860"/>
                    </a:cubicBezTo>
                    <a:cubicBezTo>
                      <a:pt x="2023" y="2860"/>
                      <a:pt x="1872" y="2860"/>
                      <a:pt x="1872" y="2762"/>
                    </a:cubicBezTo>
                    <a:cubicBezTo>
                      <a:pt x="1872" y="2663"/>
                      <a:pt x="2023" y="2564"/>
                      <a:pt x="2023" y="2564"/>
                    </a:cubicBezTo>
                    <a:cubicBezTo>
                      <a:pt x="2074" y="2367"/>
                      <a:pt x="2175" y="2268"/>
                      <a:pt x="2226" y="2170"/>
                    </a:cubicBezTo>
                    <a:cubicBezTo>
                      <a:pt x="2327" y="2071"/>
                      <a:pt x="2378" y="2071"/>
                      <a:pt x="2479" y="2170"/>
                    </a:cubicBezTo>
                    <a:cubicBezTo>
                      <a:pt x="2428" y="2170"/>
                      <a:pt x="2833" y="1775"/>
                      <a:pt x="2833" y="1775"/>
                    </a:cubicBezTo>
                    <a:cubicBezTo>
                      <a:pt x="2934" y="1677"/>
                      <a:pt x="2883" y="1578"/>
                      <a:pt x="2833" y="1578"/>
                    </a:cubicBezTo>
                    <a:cubicBezTo>
                      <a:pt x="2732" y="1578"/>
                      <a:pt x="2630" y="1578"/>
                      <a:pt x="2529" y="1677"/>
                    </a:cubicBezTo>
                    <a:cubicBezTo>
                      <a:pt x="2479" y="1677"/>
                      <a:pt x="2479" y="1874"/>
                      <a:pt x="2378" y="1874"/>
                    </a:cubicBezTo>
                    <a:cubicBezTo>
                      <a:pt x="2327" y="1874"/>
                      <a:pt x="2226" y="1973"/>
                      <a:pt x="2175" y="1973"/>
                    </a:cubicBezTo>
                    <a:cubicBezTo>
                      <a:pt x="2074" y="1973"/>
                      <a:pt x="1821" y="2466"/>
                      <a:pt x="1770" y="2367"/>
                    </a:cubicBezTo>
                    <a:cubicBezTo>
                      <a:pt x="1720" y="2367"/>
                      <a:pt x="1821" y="2268"/>
                      <a:pt x="1821" y="2170"/>
                    </a:cubicBezTo>
                    <a:cubicBezTo>
                      <a:pt x="1821" y="2170"/>
                      <a:pt x="1669" y="2071"/>
                      <a:pt x="1669" y="2071"/>
                    </a:cubicBezTo>
                    <a:cubicBezTo>
                      <a:pt x="1669" y="2071"/>
                      <a:pt x="1518" y="2268"/>
                      <a:pt x="1467" y="2268"/>
                    </a:cubicBezTo>
                    <a:cubicBezTo>
                      <a:pt x="1416" y="2268"/>
                      <a:pt x="1315" y="2367"/>
                      <a:pt x="1265" y="2466"/>
                    </a:cubicBezTo>
                    <a:cubicBezTo>
                      <a:pt x="1214" y="2466"/>
                      <a:pt x="1315" y="2564"/>
                      <a:pt x="1315" y="2564"/>
                    </a:cubicBezTo>
                    <a:cubicBezTo>
                      <a:pt x="1366" y="2564"/>
                      <a:pt x="1315" y="2663"/>
                      <a:pt x="1315" y="2663"/>
                    </a:cubicBezTo>
                    <a:cubicBezTo>
                      <a:pt x="1315" y="2762"/>
                      <a:pt x="1518" y="2663"/>
                      <a:pt x="1518" y="2663"/>
                    </a:cubicBezTo>
                    <a:cubicBezTo>
                      <a:pt x="1568" y="2564"/>
                      <a:pt x="1669" y="2466"/>
                      <a:pt x="1720" y="2367"/>
                    </a:cubicBezTo>
                    <a:cubicBezTo>
                      <a:pt x="1467" y="2564"/>
                      <a:pt x="1720" y="2663"/>
                      <a:pt x="1669" y="2860"/>
                    </a:cubicBezTo>
                    <a:cubicBezTo>
                      <a:pt x="1669" y="2860"/>
                      <a:pt x="1619" y="2762"/>
                      <a:pt x="1619" y="2762"/>
                    </a:cubicBezTo>
                    <a:cubicBezTo>
                      <a:pt x="1518" y="2663"/>
                      <a:pt x="1467" y="2762"/>
                      <a:pt x="1416" y="2860"/>
                    </a:cubicBezTo>
                    <a:cubicBezTo>
                      <a:pt x="1366" y="2860"/>
                      <a:pt x="1163" y="2762"/>
                      <a:pt x="1062" y="2762"/>
                    </a:cubicBezTo>
                    <a:cubicBezTo>
                      <a:pt x="961" y="2762"/>
                      <a:pt x="809" y="2564"/>
                      <a:pt x="708" y="2466"/>
                    </a:cubicBezTo>
                    <a:cubicBezTo>
                      <a:pt x="658" y="2466"/>
                      <a:pt x="607" y="2367"/>
                      <a:pt x="556" y="2367"/>
                    </a:cubicBezTo>
                    <a:cubicBezTo>
                      <a:pt x="506" y="2268"/>
                      <a:pt x="455" y="2071"/>
                      <a:pt x="506" y="2071"/>
                    </a:cubicBezTo>
                    <a:cubicBezTo>
                      <a:pt x="455" y="2071"/>
                      <a:pt x="354" y="2071"/>
                      <a:pt x="304" y="2170"/>
                    </a:cubicBezTo>
                    <a:cubicBezTo>
                      <a:pt x="202" y="2170"/>
                      <a:pt x="101" y="2170"/>
                      <a:pt x="0" y="2071"/>
                    </a:cubicBezTo>
                    <a:cubicBezTo>
                      <a:pt x="0" y="4044"/>
                      <a:pt x="0" y="6016"/>
                      <a:pt x="0" y="7890"/>
                    </a:cubicBezTo>
                    <a:cubicBezTo>
                      <a:pt x="0" y="8384"/>
                      <a:pt x="0" y="8778"/>
                      <a:pt x="0" y="9271"/>
                    </a:cubicBezTo>
                    <a:cubicBezTo>
                      <a:pt x="0" y="9370"/>
                      <a:pt x="0" y="9468"/>
                      <a:pt x="0" y="9567"/>
                    </a:cubicBezTo>
                    <a:cubicBezTo>
                      <a:pt x="0" y="9764"/>
                      <a:pt x="101" y="9567"/>
                      <a:pt x="152" y="9567"/>
                    </a:cubicBezTo>
                    <a:cubicBezTo>
                      <a:pt x="253" y="9666"/>
                      <a:pt x="253" y="9567"/>
                      <a:pt x="354" y="9567"/>
                    </a:cubicBezTo>
                    <a:cubicBezTo>
                      <a:pt x="455" y="9567"/>
                      <a:pt x="455" y="9666"/>
                      <a:pt x="506" y="9764"/>
                    </a:cubicBezTo>
                    <a:cubicBezTo>
                      <a:pt x="556" y="9962"/>
                      <a:pt x="809" y="10553"/>
                      <a:pt x="911" y="10553"/>
                    </a:cubicBezTo>
                    <a:cubicBezTo>
                      <a:pt x="961" y="10553"/>
                      <a:pt x="1062" y="10455"/>
                      <a:pt x="1113" y="10356"/>
                    </a:cubicBezTo>
                    <a:cubicBezTo>
                      <a:pt x="1163" y="10258"/>
                      <a:pt x="1113" y="10159"/>
                      <a:pt x="1163" y="10060"/>
                    </a:cubicBezTo>
                    <a:cubicBezTo>
                      <a:pt x="1214" y="10060"/>
                      <a:pt x="1416" y="9962"/>
                      <a:pt x="1416" y="10060"/>
                    </a:cubicBezTo>
                    <a:cubicBezTo>
                      <a:pt x="1518" y="10258"/>
                      <a:pt x="1619" y="10356"/>
                      <a:pt x="1669" y="10553"/>
                    </a:cubicBezTo>
                    <a:cubicBezTo>
                      <a:pt x="1770" y="10751"/>
                      <a:pt x="1872" y="10849"/>
                      <a:pt x="1922" y="11047"/>
                    </a:cubicBezTo>
                    <a:cubicBezTo>
                      <a:pt x="1973" y="11145"/>
                      <a:pt x="1973" y="11244"/>
                      <a:pt x="2023" y="11441"/>
                    </a:cubicBezTo>
                    <a:cubicBezTo>
                      <a:pt x="2125" y="11638"/>
                      <a:pt x="2175" y="12033"/>
                      <a:pt x="2327" y="12230"/>
                    </a:cubicBezTo>
                    <a:cubicBezTo>
                      <a:pt x="2428" y="12427"/>
                      <a:pt x="2630" y="12526"/>
                      <a:pt x="2732" y="12625"/>
                    </a:cubicBezTo>
                    <a:cubicBezTo>
                      <a:pt x="2833" y="12723"/>
                      <a:pt x="2681" y="12822"/>
                      <a:pt x="2732" y="13019"/>
                    </a:cubicBezTo>
                    <a:cubicBezTo>
                      <a:pt x="2782" y="13019"/>
                      <a:pt x="2833" y="13019"/>
                      <a:pt x="2833" y="13118"/>
                    </a:cubicBezTo>
                    <a:cubicBezTo>
                      <a:pt x="2833" y="13118"/>
                      <a:pt x="2782" y="13414"/>
                      <a:pt x="2833" y="13315"/>
                    </a:cubicBezTo>
                    <a:cubicBezTo>
                      <a:pt x="2782" y="13414"/>
                      <a:pt x="2681" y="13414"/>
                      <a:pt x="2681" y="13611"/>
                    </a:cubicBezTo>
                    <a:cubicBezTo>
                      <a:pt x="2630" y="13710"/>
                      <a:pt x="2782" y="13907"/>
                      <a:pt x="2833" y="13907"/>
                    </a:cubicBezTo>
                    <a:cubicBezTo>
                      <a:pt x="2833" y="13907"/>
                      <a:pt x="2732" y="14104"/>
                      <a:pt x="2732" y="14104"/>
                    </a:cubicBezTo>
                    <a:cubicBezTo>
                      <a:pt x="2732" y="14104"/>
                      <a:pt x="2681" y="14005"/>
                      <a:pt x="2681" y="13907"/>
                    </a:cubicBezTo>
                    <a:cubicBezTo>
                      <a:pt x="2630" y="13907"/>
                      <a:pt x="2681" y="14104"/>
                      <a:pt x="2681" y="14104"/>
                    </a:cubicBezTo>
                    <a:cubicBezTo>
                      <a:pt x="2732" y="14203"/>
                      <a:pt x="2681" y="14301"/>
                      <a:pt x="2732" y="14400"/>
                    </a:cubicBezTo>
                    <a:cubicBezTo>
                      <a:pt x="2782" y="14597"/>
                      <a:pt x="2782" y="14597"/>
                      <a:pt x="2883" y="14499"/>
                    </a:cubicBezTo>
                    <a:cubicBezTo>
                      <a:pt x="2883" y="14499"/>
                      <a:pt x="2934" y="14499"/>
                      <a:pt x="2934" y="14499"/>
                    </a:cubicBezTo>
                    <a:cubicBezTo>
                      <a:pt x="2985" y="14499"/>
                      <a:pt x="2985" y="14301"/>
                      <a:pt x="2985" y="14301"/>
                    </a:cubicBezTo>
                    <a:cubicBezTo>
                      <a:pt x="2985" y="14301"/>
                      <a:pt x="3035" y="14499"/>
                      <a:pt x="3086" y="14499"/>
                    </a:cubicBezTo>
                    <a:cubicBezTo>
                      <a:pt x="3086" y="14499"/>
                      <a:pt x="3035" y="14696"/>
                      <a:pt x="3035" y="14795"/>
                    </a:cubicBezTo>
                    <a:cubicBezTo>
                      <a:pt x="2985" y="14893"/>
                      <a:pt x="2985" y="14992"/>
                      <a:pt x="3086" y="14893"/>
                    </a:cubicBezTo>
                    <a:cubicBezTo>
                      <a:pt x="3086" y="14795"/>
                      <a:pt x="3136" y="14795"/>
                      <a:pt x="3136" y="14795"/>
                    </a:cubicBezTo>
                    <a:cubicBezTo>
                      <a:pt x="3187" y="14795"/>
                      <a:pt x="3187" y="14696"/>
                      <a:pt x="3187" y="14696"/>
                    </a:cubicBezTo>
                    <a:cubicBezTo>
                      <a:pt x="3288" y="14597"/>
                      <a:pt x="3237" y="14893"/>
                      <a:pt x="3237" y="14992"/>
                    </a:cubicBezTo>
                    <a:cubicBezTo>
                      <a:pt x="3237" y="15090"/>
                      <a:pt x="3288" y="15189"/>
                      <a:pt x="3339" y="15189"/>
                    </a:cubicBezTo>
                    <a:cubicBezTo>
                      <a:pt x="3389" y="15189"/>
                      <a:pt x="3440" y="14992"/>
                      <a:pt x="3490" y="14992"/>
                    </a:cubicBezTo>
                    <a:cubicBezTo>
                      <a:pt x="3490" y="14992"/>
                      <a:pt x="3440" y="15090"/>
                      <a:pt x="3440" y="15090"/>
                    </a:cubicBezTo>
                    <a:cubicBezTo>
                      <a:pt x="3440" y="15090"/>
                      <a:pt x="3541" y="15189"/>
                      <a:pt x="3541" y="15189"/>
                    </a:cubicBezTo>
                    <a:cubicBezTo>
                      <a:pt x="3541" y="15189"/>
                      <a:pt x="3187" y="15386"/>
                      <a:pt x="3339" y="15584"/>
                    </a:cubicBezTo>
                    <a:cubicBezTo>
                      <a:pt x="3339" y="15584"/>
                      <a:pt x="3642" y="15485"/>
                      <a:pt x="3592" y="15584"/>
                    </a:cubicBezTo>
                    <a:cubicBezTo>
                      <a:pt x="3592" y="15584"/>
                      <a:pt x="3339" y="15584"/>
                      <a:pt x="3389" y="15781"/>
                    </a:cubicBezTo>
                    <a:cubicBezTo>
                      <a:pt x="3389" y="15781"/>
                      <a:pt x="3490" y="15781"/>
                      <a:pt x="3490" y="15781"/>
                    </a:cubicBezTo>
                    <a:cubicBezTo>
                      <a:pt x="3440" y="15879"/>
                      <a:pt x="3339" y="15879"/>
                      <a:pt x="3389" y="15978"/>
                    </a:cubicBezTo>
                    <a:cubicBezTo>
                      <a:pt x="3490" y="16077"/>
                      <a:pt x="3592" y="16077"/>
                      <a:pt x="3642" y="16077"/>
                    </a:cubicBezTo>
                    <a:cubicBezTo>
                      <a:pt x="3743" y="16077"/>
                      <a:pt x="3693" y="16175"/>
                      <a:pt x="3743" y="16175"/>
                    </a:cubicBezTo>
                    <a:cubicBezTo>
                      <a:pt x="3844" y="16274"/>
                      <a:pt x="3844" y="15978"/>
                      <a:pt x="3895" y="15978"/>
                    </a:cubicBezTo>
                    <a:cubicBezTo>
                      <a:pt x="3946" y="15978"/>
                      <a:pt x="3895" y="16175"/>
                      <a:pt x="3895" y="16175"/>
                    </a:cubicBezTo>
                    <a:cubicBezTo>
                      <a:pt x="3844" y="16274"/>
                      <a:pt x="3844" y="16274"/>
                      <a:pt x="3895" y="16373"/>
                    </a:cubicBezTo>
                    <a:cubicBezTo>
                      <a:pt x="4047" y="16570"/>
                      <a:pt x="4097" y="16077"/>
                      <a:pt x="4097" y="16077"/>
                    </a:cubicBezTo>
                    <a:cubicBezTo>
                      <a:pt x="4097" y="16077"/>
                      <a:pt x="4097" y="16373"/>
                      <a:pt x="4047" y="16373"/>
                    </a:cubicBezTo>
                    <a:cubicBezTo>
                      <a:pt x="4047" y="16471"/>
                      <a:pt x="4148" y="16373"/>
                      <a:pt x="4199" y="16373"/>
                    </a:cubicBezTo>
                    <a:cubicBezTo>
                      <a:pt x="4148" y="16570"/>
                      <a:pt x="4097" y="16668"/>
                      <a:pt x="4199" y="16767"/>
                    </a:cubicBezTo>
                    <a:cubicBezTo>
                      <a:pt x="4300" y="16866"/>
                      <a:pt x="4350" y="16570"/>
                      <a:pt x="4350" y="16570"/>
                    </a:cubicBezTo>
                    <a:cubicBezTo>
                      <a:pt x="4350" y="16570"/>
                      <a:pt x="4350" y="16668"/>
                      <a:pt x="4350" y="16767"/>
                    </a:cubicBezTo>
                    <a:cubicBezTo>
                      <a:pt x="4401" y="16964"/>
                      <a:pt x="4350" y="16866"/>
                      <a:pt x="4300" y="16866"/>
                    </a:cubicBezTo>
                    <a:cubicBezTo>
                      <a:pt x="4249" y="16964"/>
                      <a:pt x="4553" y="17063"/>
                      <a:pt x="4502" y="16866"/>
                    </a:cubicBezTo>
                    <a:cubicBezTo>
                      <a:pt x="4603" y="17162"/>
                      <a:pt x="4553" y="17359"/>
                      <a:pt x="4755" y="17359"/>
                    </a:cubicBezTo>
                    <a:cubicBezTo>
                      <a:pt x="4907" y="17359"/>
                      <a:pt x="5008" y="17359"/>
                      <a:pt x="5160" y="17359"/>
                    </a:cubicBezTo>
                    <a:cubicBezTo>
                      <a:pt x="5716" y="17359"/>
                      <a:pt x="6222" y="17359"/>
                      <a:pt x="6728" y="17359"/>
                    </a:cubicBezTo>
                    <a:cubicBezTo>
                      <a:pt x="7993" y="17359"/>
                      <a:pt x="9257" y="17359"/>
                      <a:pt x="10522" y="17359"/>
                    </a:cubicBezTo>
                    <a:cubicBezTo>
                      <a:pt x="10775" y="17359"/>
                      <a:pt x="11028" y="17359"/>
                      <a:pt x="11281" y="17359"/>
                    </a:cubicBezTo>
                    <a:cubicBezTo>
                      <a:pt x="11331" y="17359"/>
                      <a:pt x="11584" y="17458"/>
                      <a:pt x="11584" y="17162"/>
                    </a:cubicBezTo>
                    <a:close/>
                    <a:moveTo>
                      <a:pt x="5666" y="5326"/>
                    </a:moveTo>
                    <a:cubicBezTo>
                      <a:pt x="5564" y="5326"/>
                      <a:pt x="5463" y="5227"/>
                      <a:pt x="5362" y="5326"/>
                    </a:cubicBezTo>
                    <a:cubicBezTo>
                      <a:pt x="5261" y="5622"/>
                      <a:pt x="5463" y="5523"/>
                      <a:pt x="5463" y="5622"/>
                    </a:cubicBezTo>
                    <a:cubicBezTo>
                      <a:pt x="5463" y="5523"/>
                      <a:pt x="5059" y="5918"/>
                      <a:pt x="5059" y="5918"/>
                    </a:cubicBezTo>
                    <a:cubicBezTo>
                      <a:pt x="4957" y="5819"/>
                      <a:pt x="5413" y="5227"/>
                      <a:pt x="5008" y="5523"/>
                    </a:cubicBezTo>
                    <a:cubicBezTo>
                      <a:pt x="4957" y="5523"/>
                      <a:pt x="4907" y="5622"/>
                      <a:pt x="4907" y="5622"/>
                    </a:cubicBezTo>
                    <a:cubicBezTo>
                      <a:pt x="4856" y="5721"/>
                      <a:pt x="4907" y="5819"/>
                      <a:pt x="4856" y="5918"/>
                    </a:cubicBezTo>
                    <a:cubicBezTo>
                      <a:pt x="4806" y="5918"/>
                      <a:pt x="4452" y="5819"/>
                      <a:pt x="4452" y="5819"/>
                    </a:cubicBezTo>
                    <a:cubicBezTo>
                      <a:pt x="4452" y="5721"/>
                      <a:pt x="4603" y="5819"/>
                      <a:pt x="4603" y="5721"/>
                    </a:cubicBezTo>
                    <a:cubicBezTo>
                      <a:pt x="4654" y="5622"/>
                      <a:pt x="4603" y="5622"/>
                      <a:pt x="4654" y="5523"/>
                    </a:cubicBezTo>
                    <a:cubicBezTo>
                      <a:pt x="4654" y="5425"/>
                      <a:pt x="4755" y="5326"/>
                      <a:pt x="4755" y="5326"/>
                    </a:cubicBezTo>
                    <a:cubicBezTo>
                      <a:pt x="4755" y="5227"/>
                      <a:pt x="4603" y="5129"/>
                      <a:pt x="4755" y="5129"/>
                    </a:cubicBezTo>
                    <a:cubicBezTo>
                      <a:pt x="4755" y="5129"/>
                      <a:pt x="4957" y="5227"/>
                      <a:pt x="4957" y="5129"/>
                    </a:cubicBezTo>
                    <a:cubicBezTo>
                      <a:pt x="4957" y="5030"/>
                      <a:pt x="4704" y="4932"/>
                      <a:pt x="4654" y="4932"/>
                    </a:cubicBezTo>
                    <a:cubicBezTo>
                      <a:pt x="4603" y="4932"/>
                      <a:pt x="4502" y="5030"/>
                      <a:pt x="4401" y="5030"/>
                    </a:cubicBezTo>
                    <a:cubicBezTo>
                      <a:pt x="4350" y="5030"/>
                      <a:pt x="4249" y="4932"/>
                      <a:pt x="4148" y="5030"/>
                    </a:cubicBezTo>
                    <a:cubicBezTo>
                      <a:pt x="4097" y="5030"/>
                      <a:pt x="3996" y="5227"/>
                      <a:pt x="4047" y="5030"/>
                    </a:cubicBezTo>
                    <a:cubicBezTo>
                      <a:pt x="4097" y="4833"/>
                      <a:pt x="4199" y="4932"/>
                      <a:pt x="4249" y="4833"/>
                    </a:cubicBezTo>
                    <a:cubicBezTo>
                      <a:pt x="4350" y="4833"/>
                      <a:pt x="4502" y="4734"/>
                      <a:pt x="4603" y="4636"/>
                    </a:cubicBezTo>
                    <a:cubicBezTo>
                      <a:pt x="4806" y="4537"/>
                      <a:pt x="5008" y="4537"/>
                      <a:pt x="5160" y="4340"/>
                    </a:cubicBezTo>
                    <a:cubicBezTo>
                      <a:pt x="5261" y="4340"/>
                      <a:pt x="5413" y="4241"/>
                      <a:pt x="5463" y="4438"/>
                    </a:cubicBezTo>
                    <a:cubicBezTo>
                      <a:pt x="5514" y="4537"/>
                      <a:pt x="5311" y="4636"/>
                      <a:pt x="5261" y="4734"/>
                    </a:cubicBezTo>
                    <a:cubicBezTo>
                      <a:pt x="5160" y="4833"/>
                      <a:pt x="5564" y="4833"/>
                      <a:pt x="5615" y="4833"/>
                    </a:cubicBezTo>
                    <a:cubicBezTo>
                      <a:pt x="5615" y="4833"/>
                      <a:pt x="5716" y="4833"/>
                      <a:pt x="5716" y="4833"/>
                    </a:cubicBezTo>
                    <a:cubicBezTo>
                      <a:pt x="5767" y="4734"/>
                      <a:pt x="5868" y="4537"/>
                      <a:pt x="5919" y="4636"/>
                    </a:cubicBezTo>
                    <a:cubicBezTo>
                      <a:pt x="5969" y="4734"/>
                      <a:pt x="5716" y="5326"/>
                      <a:pt x="5666" y="5326"/>
                    </a:cubicBezTo>
                    <a:cubicBezTo>
                      <a:pt x="5564" y="5326"/>
                      <a:pt x="5767" y="5326"/>
                      <a:pt x="5666" y="5326"/>
                    </a:cubicBezTo>
                    <a:close/>
                    <a:moveTo>
                      <a:pt x="7942" y="7693"/>
                    </a:moveTo>
                    <a:cubicBezTo>
                      <a:pt x="7942" y="7693"/>
                      <a:pt x="7689" y="7693"/>
                      <a:pt x="7740" y="7693"/>
                    </a:cubicBezTo>
                    <a:cubicBezTo>
                      <a:pt x="7740" y="7792"/>
                      <a:pt x="7841" y="7693"/>
                      <a:pt x="7841" y="7792"/>
                    </a:cubicBezTo>
                    <a:cubicBezTo>
                      <a:pt x="7841" y="7890"/>
                      <a:pt x="7638" y="7989"/>
                      <a:pt x="7588" y="7989"/>
                    </a:cubicBezTo>
                    <a:cubicBezTo>
                      <a:pt x="7487" y="7989"/>
                      <a:pt x="7436" y="8186"/>
                      <a:pt x="7335" y="8285"/>
                    </a:cubicBezTo>
                    <a:cubicBezTo>
                      <a:pt x="7335" y="8285"/>
                      <a:pt x="7133" y="8285"/>
                      <a:pt x="7183" y="8384"/>
                    </a:cubicBezTo>
                    <a:cubicBezTo>
                      <a:pt x="7183" y="8482"/>
                      <a:pt x="7335" y="8482"/>
                      <a:pt x="7183" y="8679"/>
                    </a:cubicBezTo>
                    <a:cubicBezTo>
                      <a:pt x="7133" y="8679"/>
                      <a:pt x="6930" y="8679"/>
                      <a:pt x="6930" y="8778"/>
                    </a:cubicBezTo>
                    <a:cubicBezTo>
                      <a:pt x="6880" y="8778"/>
                      <a:pt x="6930" y="8877"/>
                      <a:pt x="6930" y="8877"/>
                    </a:cubicBezTo>
                    <a:cubicBezTo>
                      <a:pt x="6930" y="9074"/>
                      <a:pt x="6829" y="9074"/>
                      <a:pt x="6778" y="9074"/>
                    </a:cubicBezTo>
                    <a:cubicBezTo>
                      <a:pt x="6627" y="9173"/>
                      <a:pt x="6475" y="9173"/>
                      <a:pt x="6323" y="9173"/>
                    </a:cubicBezTo>
                    <a:cubicBezTo>
                      <a:pt x="6323" y="9173"/>
                      <a:pt x="6070" y="8877"/>
                      <a:pt x="6070" y="8877"/>
                    </a:cubicBezTo>
                    <a:cubicBezTo>
                      <a:pt x="6171" y="8778"/>
                      <a:pt x="6323" y="8877"/>
                      <a:pt x="6374" y="8778"/>
                    </a:cubicBezTo>
                    <a:cubicBezTo>
                      <a:pt x="6424" y="8778"/>
                      <a:pt x="6374" y="8581"/>
                      <a:pt x="6424" y="8581"/>
                    </a:cubicBezTo>
                    <a:cubicBezTo>
                      <a:pt x="6475" y="8384"/>
                      <a:pt x="6576" y="8482"/>
                      <a:pt x="6627" y="8384"/>
                    </a:cubicBezTo>
                    <a:cubicBezTo>
                      <a:pt x="6677" y="8384"/>
                      <a:pt x="6576" y="8186"/>
                      <a:pt x="6576" y="8186"/>
                    </a:cubicBezTo>
                    <a:cubicBezTo>
                      <a:pt x="6475" y="8088"/>
                      <a:pt x="6475" y="8088"/>
                      <a:pt x="6475" y="7989"/>
                    </a:cubicBezTo>
                    <a:cubicBezTo>
                      <a:pt x="6475" y="7792"/>
                      <a:pt x="6374" y="7890"/>
                      <a:pt x="6374" y="7792"/>
                    </a:cubicBezTo>
                    <a:cubicBezTo>
                      <a:pt x="6323" y="7693"/>
                      <a:pt x="6475" y="7792"/>
                      <a:pt x="6475" y="7792"/>
                    </a:cubicBezTo>
                    <a:cubicBezTo>
                      <a:pt x="6627" y="7890"/>
                      <a:pt x="6778" y="7989"/>
                      <a:pt x="6880" y="8088"/>
                    </a:cubicBezTo>
                    <a:cubicBezTo>
                      <a:pt x="6981" y="8285"/>
                      <a:pt x="7183" y="8186"/>
                      <a:pt x="7284" y="8088"/>
                    </a:cubicBezTo>
                    <a:cubicBezTo>
                      <a:pt x="7436" y="7989"/>
                      <a:pt x="7487" y="7693"/>
                      <a:pt x="7689" y="7595"/>
                    </a:cubicBezTo>
                    <a:cubicBezTo>
                      <a:pt x="7740" y="7496"/>
                      <a:pt x="7841" y="7496"/>
                      <a:pt x="7942" y="7595"/>
                    </a:cubicBezTo>
                    <a:cubicBezTo>
                      <a:pt x="7942" y="7595"/>
                      <a:pt x="8094" y="7693"/>
                      <a:pt x="8094" y="7693"/>
                    </a:cubicBezTo>
                    <a:cubicBezTo>
                      <a:pt x="8094" y="7693"/>
                      <a:pt x="7993" y="7693"/>
                      <a:pt x="7942" y="7693"/>
                    </a:cubicBezTo>
                    <a:close/>
                    <a:moveTo>
                      <a:pt x="11230" y="16274"/>
                    </a:moveTo>
                    <a:cubicBezTo>
                      <a:pt x="11179" y="16471"/>
                      <a:pt x="11078" y="16077"/>
                      <a:pt x="11078" y="15978"/>
                    </a:cubicBezTo>
                    <a:cubicBezTo>
                      <a:pt x="11078" y="15781"/>
                      <a:pt x="11179" y="15682"/>
                      <a:pt x="11179" y="15485"/>
                    </a:cubicBezTo>
                    <a:cubicBezTo>
                      <a:pt x="11129" y="15386"/>
                      <a:pt x="11078" y="15682"/>
                      <a:pt x="11028" y="15584"/>
                    </a:cubicBezTo>
                    <a:cubicBezTo>
                      <a:pt x="11028" y="15485"/>
                      <a:pt x="11028" y="15189"/>
                      <a:pt x="10926" y="15189"/>
                    </a:cubicBezTo>
                    <a:cubicBezTo>
                      <a:pt x="10926" y="15189"/>
                      <a:pt x="10926" y="15386"/>
                      <a:pt x="10876" y="15386"/>
                    </a:cubicBezTo>
                    <a:cubicBezTo>
                      <a:pt x="10825" y="15288"/>
                      <a:pt x="10825" y="15189"/>
                      <a:pt x="10775" y="15090"/>
                    </a:cubicBezTo>
                    <a:cubicBezTo>
                      <a:pt x="10724" y="14992"/>
                      <a:pt x="10674" y="14893"/>
                      <a:pt x="10623" y="14795"/>
                    </a:cubicBezTo>
                    <a:cubicBezTo>
                      <a:pt x="10572" y="14696"/>
                      <a:pt x="10724" y="14696"/>
                      <a:pt x="10724" y="14597"/>
                    </a:cubicBezTo>
                    <a:cubicBezTo>
                      <a:pt x="10674" y="14499"/>
                      <a:pt x="10572" y="14597"/>
                      <a:pt x="10572" y="14499"/>
                    </a:cubicBezTo>
                    <a:cubicBezTo>
                      <a:pt x="10572" y="14400"/>
                      <a:pt x="10623" y="14104"/>
                      <a:pt x="10623" y="14005"/>
                    </a:cubicBezTo>
                    <a:cubicBezTo>
                      <a:pt x="10724" y="13808"/>
                      <a:pt x="10977" y="14499"/>
                      <a:pt x="10977" y="14597"/>
                    </a:cubicBezTo>
                    <a:cubicBezTo>
                      <a:pt x="11028" y="14795"/>
                      <a:pt x="11078" y="14893"/>
                      <a:pt x="11078" y="15090"/>
                    </a:cubicBezTo>
                    <a:cubicBezTo>
                      <a:pt x="11129" y="15288"/>
                      <a:pt x="11129" y="15189"/>
                      <a:pt x="11179" y="15386"/>
                    </a:cubicBezTo>
                    <a:cubicBezTo>
                      <a:pt x="11179" y="15485"/>
                      <a:pt x="11230" y="15584"/>
                      <a:pt x="11230" y="15682"/>
                    </a:cubicBezTo>
                    <a:cubicBezTo>
                      <a:pt x="11281" y="15879"/>
                      <a:pt x="11230" y="16077"/>
                      <a:pt x="11230" y="16274"/>
                    </a:cubicBezTo>
                    <a:cubicBezTo>
                      <a:pt x="11179" y="16373"/>
                      <a:pt x="11230" y="16175"/>
                      <a:pt x="11230" y="1627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5" name="Freeform 643"/>
              <p:cNvSpPr/>
              <p:nvPr/>
            </p:nvSpPr>
            <p:spPr>
              <a:xfrm>
                <a:off x="15254960" y="6986152"/>
                <a:ext cx="90340" cy="82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48" h="17780" extrusionOk="0">
                    <a:moveTo>
                      <a:pt x="15888" y="0"/>
                    </a:moveTo>
                    <a:cubicBezTo>
                      <a:pt x="11568" y="2400"/>
                      <a:pt x="-3552" y="9600"/>
                      <a:pt x="768" y="16800"/>
                    </a:cubicBezTo>
                    <a:cubicBezTo>
                      <a:pt x="5088" y="21600"/>
                      <a:pt x="15888" y="7200"/>
                      <a:pt x="18048" y="7200"/>
                    </a:cubicBezTo>
                    <a:cubicBezTo>
                      <a:pt x="18048" y="4800"/>
                      <a:pt x="15888" y="2400"/>
                      <a:pt x="15888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6" name="Freeform 644"/>
              <p:cNvSpPr/>
              <p:nvPr/>
            </p:nvSpPr>
            <p:spPr>
              <a:xfrm>
                <a:off x="15333029" y="6962916"/>
                <a:ext cx="118245" cy="476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50" h="18982" extrusionOk="0">
                    <a:moveTo>
                      <a:pt x="18463" y="0"/>
                    </a:moveTo>
                    <a:cubicBezTo>
                      <a:pt x="20125" y="0"/>
                      <a:pt x="10156" y="0"/>
                      <a:pt x="10156" y="0"/>
                    </a:cubicBezTo>
                    <a:cubicBezTo>
                      <a:pt x="8494" y="0"/>
                      <a:pt x="-1475" y="4320"/>
                      <a:pt x="187" y="8640"/>
                    </a:cubicBezTo>
                    <a:cubicBezTo>
                      <a:pt x="3510" y="21600"/>
                      <a:pt x="1848" y="21600"/>
                      <a:pt x="6833" y="12960"/>
                    </a:cubicBezTo>
                    <a:cubicBezTo>
                      <a:pt x="11817" y="8640"/>
                      <a:pt x="15140" y="8640"/>
                      <a:pt x="18463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7" name="Freeform 645"/>
              <p:cNvSpPr/>
              <p:nvPr/>
            </p:nvSpPr>
            <p:spPr>
              <a:xfrm>
                <a:off x="9499691" y="3276210"/>
                <a:ext cx="315568" cy="193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4" h="21600" extrusionOk="0">
                    <a:moveTo>
                      <a:pt x="6968" y="21600"/>
                    </a:moveTo>
                    <a:cubicBezTo>
                      <a:pt x="8361" y="21600"/>
                      <a:pt x="7665" y="17788"/>
                      <a:pt x="9058" y="17788"/>
                    </a:cubicBezTo>
                    <a:cubicBezTo>
                      <a:pt x="10452" y="17788"/>
                      <a:pt x="11148" y="20329"/>
                      <a:pt x="12542" y="20329"/>
                    </a:cubicBezTo>
                    <a:cubicBezTo>
                      <a:pt x="13239" y="20329"/>
                      <a:pt x="13935" y="20329"/>
                      <a:pt x="14632" y="20329"/>
                    </a:cubicBezTo>
                    <a:cubicBezTo>
                      <a:pt x="15329" y="20329"/>
                      <a:pt x="16026" y="19059"/>
                      <a:pt x="16026" y="19059"/>
                    </a:cubicBezTo>
                    <a:cubicBezTo>
                      <a:pt x="18116" y="17788"/>
                      <a:pt x="18813" y="16518"/>
                      <a:pt x="20206" y="13976"/>
                    </a:cubicBezTo>
                    <a:cubicBezTo>
                      <a:pt x="21600" y="11435"/>
                      <a:pt x="20206" y="10165"/>
                      <a:pt x="18813" y="8894"/>
                    </a:cubicBezTo>
                    <a:cubicBezTo>
                      <a:pt x="17419" y="7624"/>
                      <a:pt x="15329" y="3812"/>
                      <a:pt x="14632" y="6353"/>
                    </a:cubicBezTo>
                    <a:cubicBezTo>
                      <a:pt x="13239" y="10165"/>
                      <a:pt x="12542" y="5082"/>
                      <a:pt x="11845" y="3812"/>
                    </a:cubicBezTo>
                    <a:cubicBezTo>
                      <a:pt x="11148" y="2541"/>
                      <a:pt x="9058" y="3812"/>
                      <a:pt x="9058" y="0"/>
                    </a:cubicBezTo>
                    <a:cubicBezTo>
                      <a:pt x="9058" y="1271"/>
                      <a:pt x="8361" y="3812"/>
                      <a:pt x="7665" y="2541"/>
                    </a:cubicBezTo>
                    <a:cubicBezTo>
                      <a:pt x="6271" y="0"/>
                      <a:pt x="6271" y="0"/>
                      <a:pt x="5574" y="2541"/>
                    </a:cubicBezTo>
                    <a:cubicBezTo>
                      <a:pt x="4877" y="3812"/>
                      <a:pt x="0" y="6353"/>
                      <a:pt x="0" y="7624"/>
                    </a:cubicBezTo>
                    <a:cubicBezTo>
                      <a:pt x="0" y="7624"/>
                      <a:pt x="697" y="11435"/>
                      <a:pt x="1394" y="12706"/>
                    </a:cubicBezTo>
                    <a:cubicBezTo>
                      <a:pt x="1394" y="13976"/>
                      <a:pt x="2090" y="15247"/>
                      <a:pt x="2787" y="16518"/>
                    </a:cubicBezTo>
                    <a:cubicBezTo>
                      <a:pt x="4181" y="17788"/>
                      <a:pt x="5574" y="21600"/>
                      <a:pt x="6968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8" name="Freeform 646"/>
              <p:cNvSpPr/>
              <p:nvPr/>
            </p:nvSpPr>
            <p:spPr>
              <a:xfrm>
                <a:off x="9351929" y="3434986"/>
                <a:ext cx="386931" cy="182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18681" y="2700"/>
                    </a:moveTo>
                    <a:cubicBezTo>
                      <a:pt x="17514" y="2700"/>
                      <a:pt x="16346" y="0"/>
                      <a:pt x="15762" y="0"/>
                    </a:cubicBezTo>
                    <a:cubicBezTo>
                      <a:pt x="14595" y="0"/>
                      <a:pt x="15178" y="4050"/>
                      <a:pt x="14011" y="4050"/>
                    </a:cubicBezTo>
                    <a:cubicBezTo>
                      <a:pt x="12843" y="4050"/>
                      <a:pt x="12843" y="2700"/>
                      <a:pt x="11676" y="4050"/>
                    </a:cubicBezTo>
                    <a:cubicBezTo>
                      <a:pt x="11676" y="4050"/>
                      <a:pt x="9341" y="8100"/>
                      <a:pt x="9924" y="9450"/>
                    </a:cubicBezTo>
                    <a:cubicBezTo>
                      <a:pt x="9924" y="10800"/>
                      <a:pt x="11092" y="13500"/>
                      <a:pt x="9341" y="12150"/>
                    </a:cubicBezTo>
                    <a:cubicBezTo>
                      <a:pt x="8757" y="12150"/>
                      <a:pt x="8173" y="10800"/>
                      <a:pt x="7589" y="12150"/>
                    </a:cubicBezTo>
                    <a:cubicBezTo>
                      <a:pt x="7005" y="12150"/>
                      <a:pt x="5838" y="13500"/>
                      <a:pt x="5254" y="13500"/>
                    </a:cubicBezTo>
                    <a:cubicBezTo>
                      <a:pt x="4086" y="13500"/>
                      <a:pt x="3503" y="10800"/>
                      <a:pt x="2919" y="14850"/>
                    </a:cubicBezTo>
                    <a:cubicBezTo>
                      <a:pt x="2919" y="14850"/>
                      <a:pt x="584" y="12150"/>
                      <a:pt x="0" y="12150"/>
                    </a:cubicBezTo>
                    <a:cubicBezTo>
                      <a:pt x="0" y="14850"/>
                      <a:pt x="584" y="16200"/>
                      <a:pt x="2335" y="17550"/>
                    </a:cubicBezTo>
                    <a:cubicBezTo>
                      <a:pt x="2919" y="17550"/>
                      <a:pt x="2919" y="17550"/>
                      <a:pt x="3503" y="17550"/>
                    </a:cubicBezTo>
                    <a:cubicBezTo>
                      <a:pt x="4086" y="17550"/>
                      <a:pt x="4086" y="20250"/>
                      <a:pt x="4670" y="18900"/>
                    </a:cubicBezTo>
                    <a:cubicBezTo>
                      <a:pt x="5838" y="17550"/>
                      <a:pt x="5838" y="17550"/>
                      <a:pt x="7005" y="17550"/>
                    </a:cubicBezTo>
                    <a:cubicBezTo>
                      <a:pt x="8173" y="17550"/>
                      <a:pt x="7589" y="18900"/>
                      <a:pt x="8757" y="20250"/>
                    </a:cubicBezTo>
                    <a:cubicBezTo>
                      <a:pt x="9924" y="21600"/>
                      <a:pt x="11676" y="21600"/>
                      <a:pt x="12843" y="21600"/>
                    </a:cubicBezTo>
                    <a:cubicBezTo>
                      <a:pt x="14595" y="21600"/>
                      <a:pt x="15178" y="18900"/>
                      <a:pt x="16930" y="18900"/>
                    </a:cubicBezTo>
                    <a:cubicBezTo>
                      <a:pt x="18097" y="18900"/>
                      <a:pt x="19265" y="17550"/>
                      <a:pt x="19265" y="16200"/>
                    </a:cubicBezTo>
                    <a:cubicBezTo>
                      <a:pt x="19849" y="14850"/>
                      <a:pt x="19849" y="13500"/>
                      <a:pt x="19849" y="12150"/>
                    </a:cubicBezTo>
                    <a:cubicBezTo>
                      <a:pt x="19849" y="9450"/>
                      <a:pt x="20432" y="12150"/>
                      <a:pt x="21016" y="10800"/>
                    </a:cubicBezTo>
                    <a:cubicBezTo>
                      <a:pt x="21600" y="8100"/>
                      <a:pt x="21016" y="4050"/>
                      <a:pt x="21016" y="2700"/>
                    </a:cubicBezTo>
                    <a:cubicBezTo>
                      <a:pt x="19849" y="2700"/>
                      <a:pt x="19265" y="2700"/>
                      <a:pt x="18681" y="27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39" name="Freeform 647"/>
              <p:cNvSpPr/>
              <p:nvPr/>
            </p:nvSpPr>
            <p:spPr>
              <a:xfrm>
                <a:off x="9214977" y="3576863"/>
                <a:ext cx="587848" cy="6210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7" h="21382" extrusionOk="0">
                    <a:moveTo>
                      <a:pt x="14021" y="3709"/>
                    </a:moveTo>
                    <a:cubicBezTo>
                      <a:pt x="14400" y="3317"/>
                      <a:pt x="15158" y="3709"/>
                      <a:pt x="15537" y="3317"/>
                    </a:cubicBezTo>
                    <a:cubicBezTo>
                      <a:pt x="16295" y="2924"/>
                      <a:pt x="15916" y="2531"/>
                      <a:pt x="16295" y="2138"/>
                    </a:cubicBezTo>
                    <a:cubicBezTo>
                      <a:pt x="16295" y="1746"/>
                      <a:pt x="16674" y="1353"/>
                      <a:pt x="17053" y="1353"/>
                    </a:cubicBezTo>
                    <a:cubicBezTo>
                      <a:pt x="17432" y="960"/>
                      <a:pt x="17053" y="960"/>
                      <a:pt x="17053" y="175"/>
                    </a:cubicBezTo>
                    <a:cubicBezTo>
                      <a:pt x="16674" y="567"/>
                      <a:pt x="16295" y="567"/>
                      <a:pt x="15537" y="567"/>
                    </a:cubicBezTo>
                    <a:cubicBezTo>
                      <a:pt x="14779" y="567"/>
                      <a:pt x="14021" y="1746"/>
                      <a:pt x="13642" y="1353"/>
                    </a:cubicBezTo>
                    <a:cubicBezTo>
                      <a:pt x="12505" y="960"/>
                      <a:pt x="10611" y="1353"/>
                      <a:pt x="10232" y="175"/>
                    </a:cubicBezTo>
                    <a:cubicBezTo>
                      <a:pt x="9853" y="-218"/>
                      <a:pt x="8716" y="175"/>
                      <a:pt x="8337" y="175"/>
                    </a:cubicBezTo>
                    <a:cubicBezTo>
                      <a:pt x="7579" y="960"/>
                      <a:pt x="7579" y="175"/>
                      <a:pt x="7200" y="175"/>
                    </a:cubicBezTo>
                    <a:cubicBezTo>
                      <a:pt x="6821" y="175"/>
                      <a:pt x="6821" y="960"/>
                      <a:pt x="6821" y="960"/>
                    </a:cubicBezTo>
                    <a:cubicBezTo>
                      <a:pt x="6821" y="960"/>
                      <a:pt x="6442" y="1353"/>
                      <a:pt x="6442" y="1353"/>
                    </a:cubicBezTo>
                    <a:cubicBezTo>
                      <a:pt x="6442" y="1746"/>
                      <a:pt x="6063" y="1746"/>
                      <a:pt x="5684" y="1746"/>
                    </a:cubicBezTo>
                    <a:cubicBezTo>
                      <a:pt x="5684" y="1746"/>
                      <a:pt x="5305" y="1746"/>
                      <a:pt x="4926" y="1746"/>
                    </a:cubicBezTo>
                    <a:cubicBezTo>
                      <a:pt x="4926" y="1746"/>
                      <a:pt x="4926" y="1746"/>
                      <a:pt x="4547" y="1353"/>
                    </a:cubicBezTo>
                    <a:cubicBezTo>
                      <a:pt x="4547" y="1353"/>
                      <a:pt x="4168" y="2531"/>
                      <a:pt x="4168" y="2924"/>
                    </a:cubicBezTo>
                    <a:cubicBezTo>
                      <a:pt x="4168" y="3317"/>
                      <a:pt x="3411" y="2138"/>
                      <a:pt x="3411" y="1746"/>
                    </a:cubicBezTo>
                    <a:cubicBezTo>
                      <a:pt x="2653" y="1353"/>
                      <a:pt x="2274" y="2531"/>
                      <a:pt x="1895" y="2531"/>
                    </a:cubicBezTo>
                    <a:cubicBezTo>
                      <a:pt x="1137" y="2531"/>
                      <a:pt x="379" y="2531"/>
                      <a:pt x="0" y="2531"/>
                    </a:cubicBezTo>
                    <a:cubicBezTo>
                      <a:pt x="0" y="2924"/>
                      <a:pt x="379" y="3317"/>
                      <a:pt x="379" y="3709"/>
                    </a:cubicBezTo>
                    <a:cubicBezTo>
                      <a:pt x="379" y="4495"/>
                      <a:pt x="0" y="4495"/>
                      <a:pt x="0" y="5280"/>
                    </a:cubicBezTo>
                    <a:cubicBezTo>
                      <a:pt x="0" y="5673"/>
                      <a:pt x="0" y="6851"/>
                      <a:pt x="758" y="6851"/>
                    </a:cubicBezTo>
                    <a:cubicBezTo>
                      <a:pt x="1137" y="7244"/>
                      <a:pt x="1516" y="6851"/>
                      <a:pt x="1516" y="8029"/>
                    </a:cubicBezTo>
                    <a:cubicBezTo>
                      <a:pt x="2274" y="7637"/>
                      <a:pt x="3789" y="6066"/>
                      <a:pt x="4547" y="6458"/>
                    </a:cubicBezTo>
                    <a:cubicBezTo>
                      <a:pt x="4926" y="6851"/>
                      <a:pt x="5305" y="7244"/>
                      <a:pt x="5684" y="7244"/>
                    </a:cubicBezTo>
                    <a:cubicBezTo>
                      <a:pt x="6063" y="7244"/>
                      <a:pt x="6442" y="8029"/>
                      <a:pt x="6442" y="8422"/>
                    </a:cubicBezTo>
                    <a:cubicBezTo>
                      <a:pt x="6821" y="8815"/>
                      <a:pt x="6821" y="9207"/>
                      <a:pt x="6821" y="9600"/>
                    </a:cubicBezTo>
                    <a:cubicBezTo>
                      <a:pt x="7200" y="9993"/>
                      <a:pt x="7579" y="10386"/>
                      <a:pt x="7958" y="10778"/>
                    </a:cubicBezTo>
                    <a:cubicBezTo>
                      <a:pt x="8716" y="11171"/>
                      <a:pt x="9474" y="11957"/>
                      <a:pt x="10611" y="12742"/>
                    </a:cubicBezTo>
                    <a:cubicBezTo>
                      <a:pt x="11368" y="13527"/>
                      <a:pt x="11747" y="13527"/>
                      <a:pt x="12505" y="13920"/>
                    </a:cubicBezTo>
                    <a:cubicBezTo>
                      <a:pt x="13642" y="14706"/>
                      <a:pt x="14400" y="15884"/>
                      <a:pt x="15916" y="16277"/>
                    </a:cubicBezTo>
                    <a:cubicBezTo>
                      <a:pt x="16674" y="16669"/>
                      <a:pt x="16674" y="17847"/>
                      <a:pt x="17053" y="18633"/>
                    </a:cubicBezTo>
                    <a:cubicBezTo>
                      <a:pt x="17053" y="19418"/>
                      <a:pt x="15916" y="20204"/>
                      <a:pt x="16295" y="21382"/>
                    </a:cubicBezTo>
                    <a:cubicBezTo>
                      <a:pt x="16295" y="20989"/>
                      <a:pt x="18568" y="19026"/>
                      <a:pt x="18568" y="18633"/>
                    </a:cubicBezTo>
                    <a:cubicBezTo>
                      <a:pt x="18947" y="18240"/>
                      <a:pt x="17811" y="17455"/>
                      <a:pt x="17811" y="17455"/>
                    </a:cubicBezTo>
                    <a:cubicBezTo>
                      <a:pt x="17053" y="16669"/>
                      <a:pt x="18568" y="15098"/>
                      <a:pt x="18947" y="15491"/>
                    </a:cubicBezTo>
                    <a:cubicBezTo>
                      <a:pt x="19326" y="15884"/>
                      <a:pt x="19705" y="15884"/>
                      <a:pt x="20084" y="15884"/>
                    </a:cubicBezTo>
                    <a:cubicBezTo>
                      <a:pt x="20463" y="16277"/>
                      <a:pt x="20463" y="16669"/>
                      <a:pt x="20842" y="17062"/>
                    </a:cubicBezTo>
                    <a:cubicBezTo>
                      <a:pt x="21600" y="17062"/>
                      <a:pt x="20463" y="15491"/>
                      <a:pt x="20084" y="15098"/>
                    </a:cubicBezTo>
                    <a:cubicBezTo>
                      <a:pt x="19326" y="14313"/>
                      <a:pt x="17811" y="14313"/>
                      <a:pt x="16674" y="13527"/>
                    </a:cubicBezTo>
                    <a:cubicBezTo>
                      <a:pt x="16295" y="13135"/>
                      <a:pt x="17432" y="12349"/>
                      <a:pt x="16674" y="12349"/>
                    </a:cubicBezTo>
                    <a:cubicBezTo>
                      <a:pt x="16295" y="11957"/>
                      <a:pt x="15537" y="12349"/>
                      <a:pt x="14779" y="11957"/>
                    </a:cubicBezTo>
                    <a:cubicBezTo>
                      <a:pt x="14021" y="11564"/>
                      <a:pt x="13642" y="10778"/>
                      <a:pt x="13263" y="9993"/>
                    </a:cubicBezTo>
                    <a:cubicBezTo>
                      <a:pt x="12884" y="9207"/>
                      <a:pt x="12884" y="8422"/>
                      <a:pt x="12126" y="8029"/>
                    </a:cubicBezTo>
                    <a:cubicBezTo>
                      <a:pt x="11747" y="7637"/>
                      <a:pt x="10232" y="7244"/>
                      <a:pt x="10232" y="6458"/>
                    </a:cubicBezTo>
                    <a:cubicBezTo>
                      <a:pt x="10232" y="6066"/>
                      <a:pt x="10232" y="5673"/>
                      <a:pt x="10232" y="5673"/>
                    </a:cubicBezTo>
                    <a:cubicBezTo>
                      <a:pt x="10611" y="4887"/>
                      <a:pt x="10611" y="4887"/>
                      <a:pt x="10611" y="4495"/>
                    </a:cubicBezTo>
                    <a:cubicBezTo>
                      <a:pt x="10232" y="3317"/>
                      <a:pt x="11368" y="3709"/>
                      <a:pt x="11368" y="3317"/>
                    </a:cubicBezTo>
                    <a:cubicBezTo>
                      <a:pt x="11747" y="2924"/>
                      <a:pt x="12126" y="2924"/>
                      <a:pt x="12126" y="2924"/>
                    </a:cubicBezTo>
                    <a:cubicBezTo>
                      <a:pt x="12884" y="2924"/>
                      <a:pt x="12884" y="3317"/>
                      <a:pt x="12884" y="3709"/>
                    </a:cubicBezTo>
                    <a:cubicBezTo>
                      <a:pt x="13263" y="3709"/>
                      <a:pt x="13642" y="3709"/>
                      <a:pt x="14021" y="3709"/>
                    </a:cubicBezTo>
                    <a:cubicBezTo>
                      <a:pt x="14021" y="3317"/>
                      <a:pt x="13642" y="3709"/>
                      <a:pt x="14021" y="3709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0" name="Freeform 648"/>
              <p:cNvSpPr/>
              <p:nvPr/>
            </p:nvSpPr>
            <p:spPr>
              <a:xfrm>
                <a:off x="9570418" y="3605379"/>
                <a:ext cx="278855" cy="2865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6" h="21600" extrusionOk="0">
                    <a:moveTo>
                      <a:pt x="9156" y="8640"/>
                    </a:moveTo>
                    <a:cubicBezTo>
                      <a:pt x="11556" y="8640"/>
                      <a:pt x="13956" y="6912"/>
                      <a:pt x="16356" y="7776"/>
                    </a:cubicBezTo>
                    <a:cubicBezTo>
                      <a:pt x="17956" y="7776"/>
                      <a:pt x="19556" y="8640"/>
                      <a:pt x="21156" y="9504"/>
                    </a:cubicBezTo>
                    <a:cubicBezTo>
                      <a:pt x="20356" y="7776"/>
                      <a:pt x="20356" y="6048"/>
                      <a:pt x="19556" y="3456"/>
                    </a:cubicBezTo>
                    <a:cubicBezTo>
                      <a:pt x="17156" y="5184"/>
                      <a:pt x="14756" y="3456"/>
                      <a:pt x="13156" y="2592"/>
                    </a:cubicBezTo>
                    <a:cubicBezTo>
                      <a:pt x="11556" y="1728"/>
                      <a:pt x="10756" y="1728"/>
                      <a:pt x="9956" y="0"/>
                    </a:cubicBezTo>
                    <a:cubicBezTo>
                      <a:pt x="9956" y="0"/>
                      <a:pt x="8356" y="864"/>
                      <a:pt x="8356" y="1728"/>
                    </a:cubicBezTo>
                    <a:cubicBezTo>
                      <a:pt x="6756" y="2592"/>
                      <a:pt x="7556" y="6912"/>
                      <a:pt x="4356" y="6048"/>
                    </a:cubicBezTo>
                    <a:cubicBezTo>
                      <a:pt x="2756" y="5184"/>
                      <a:pt x="1156" y="6048"/>
                      <a:pt x="356" y="6048"/>
                    </a:cubicBezTo>
                    <a:cubicBezTo>
                      <a:pt x="-444" y="6912"/>
                      <a:pt x="356" y="9504"/>
                      <a:pt x="356" y="9504"/>
                    </a:cubicBezTo>
                    <a:cubicBezTo>
                      <a:pt x="356" y="9504"/>
                      <a:pt x="1956" y="8640"/>
                      <a:pt x="1956" y="8640"/>
                    </a:cubicBezTo>
                    <a:cubicBezTo>
                      <a:pt x="2756" y="8640"/>
                      <a:pt x="2756" y="10368"/>
                      <a:pt x="2756" y="11232"/>
                    </a:cubicBezTo>
                    <a:cubicBezTo>
                      <a:pt x="2756" y="9504"/>
                      <a:pt x="3556" y="6912"/>
                      <a:pt x="4356" y="8640"/>
                    </a:cubicBezTo>
                    <a:cubicBezTo>
                      <a:pt x="5156" y="11232"/>
                      <a:pt x="6756" y="12960"/>
                      <a:pt x="8356" y="14688"/>
                    </a:cubicBezTo>
                    <a:cubicBezTo>
                      <a:pt x="10756" y="17280"/>
                      <a:pt x="14756" y="19008"/>
                      <a:pt x="17956" y="21600"/>
                    </a:cubicBezTo>
                    <a:cubicBezTo>
                      <a:pt x="17956" y="19872"/>
                      <a:pt x="17956" y="19872"/>
                      <a:pt x="16356" y="19008"/>
                    </a:cubicBezTo>
                    <a:cubicBezTo>
                      <a:pt x="14756" y="18144"/>
                      <a:pt x="13156" y="17280"/>
                      <a:pt x="12356" y="16416"/>
                    </a:cubicBezTo>
                    <a:cubicBezTo>
                      <a:pt x="10756" y="14688"/>
                      <a:pt x="6756" y="8640"/>
                      <a:pt x="9156" y="86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1" name="Freeform 649"/>
              <p:cNvSpPr/>
              <p:nvPr/>
            </p:nvSpPr>
            <p:spPr>
              <a:xfrm>
                <a:off x="8602086" y="3279046"/>
                <a:ext cx="679374" cy="6325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8" h="21126" extrusionOk="0">
                    <a:moveTo>
                      <a:pt x="18982" y="11652"/>
                    </a:moveTo>
                    <a:cubicBezTo>
                      <a:pt x="18655" y="10894"/>
                      <a:pt x="17673" y="12410"/>
                      <a:pt x="18000" y="11273"/>
                    </a:cubicBezTo>
                    <a:cubicBezTo>
                      <a:pt x="18000" y="10894"/>
                      <a:pt x="18982" y="9000"/>
                      <a:pt x="19309" y="9000"/>
                    </a:cubicBezTo>
                    <a:cubicBezTo>
                      <a:pt x="19637" y="8621"/>
                      <a:pt x="19964" y="9379"/>
                      <a:pt x="20291" y="8621"/>
                    </a:cubicBezTo>
                    <a:cubicBezTo>
                      <a:pt x="20618" y="7484"/>
                      <a:pt x="20291" y="6726"/>
                      <a:pt x="20946" y="5589"/>
                    </a:cubicBezTo>
                    <a:cubicBezTo>
                      <a:pt x="21273" y="4831"/>
                      <a:pt x="19637" y="4831"/>
                      <a:pt x="19309" y="4831"/>
                    </a:cubicBezTo>
                    <a:cubicBezTo>
                      <a:pt x="18655" y="4831"/>
                      <a:pt x="18328" y="4452"/>
                      <a:pt x="18328" y="4073"/>
                    </a:cubicBezTo>
                    <a:cubicBezTo>
                      <a:pt x="18000" y="4073"/>
                      <a:pt x="17673" y="4073"/>
                      <a:pt x="17673" y="4073"/>
                    </a:cubicBezTo>
                    <a:cubicBezTo>
                      <a:pt x="17018" y="4073"/>
                      <a:pt x="15382" y="3316"/>
                      <a:pt x="15382" y="2558"/>
                    </a:cubicBezTo>
                    <a:cubicBezTo>
                      <a:pt x="15055" y="3694"/>
                      <a:pt x="14073" y="1800"/>
                      <a:pt x="13746" y="1800"/>
                    </a:cubicBezTo>
                    <a:cubicBezTo>
                      <a:pt x="13091" y="1421"/>
                      <a:pt x="12437" y="1042"/>
                      <a:pt x="12109" y="284"/>
                    </a:cubicBezTo>
                    <a:cubicBezTo>
                      <a:pt x="11782" y="-95"/>
                      <a:pt x="11128" y="-95"/>
                      <a:pt x="10800" y="284"/>
                    </a:cubicBezTo>
                    <a:cubicBezTo>
                      <a:pt x="10473" y="663"/>
                      <a:pt x="10146" y="1421"/>
                      <a:pt x="10473" y="1800"/>
                    </a:cubicBezTo>
                    <a:cubicBezTo>
                      <a:pt x="10473" y="2179"/>
                      <a:pt x="9818" y="2558"/>
                      <a:pt x="9491" y="2937"/>
                    </a:cubicBezTo>
                    <a:cubicBezTo>
                      <a:pt x="9164" y="2937"/>
                      <a:pt x="8509" y="2937"/>
                      <a:pt x="8182" y="3694"/>
                    </a:cubicBezTo>
                    <a:cubicBezTo>
                      <a:pt x="8182" y="4073"/>
                      <a:pt x="7855" y="4452"/>
                      <a:pt x="7528" y="4452"/>
                    </a:cubicBezTo>
                    <a:cubicBezTo>
                      <a:pt x="6873" y="4452"/>
                      <a:pt x="6546" y="4452"/>
                      <a:pt x="6218" y="4073"/>
                    </a:cubicBezTo>
                    <a:cubicBezTo>
                      <a:pt x="5564" y="4073"/>
                      <a:pt x="5564" y="3694"/>
                      <a:pt x="4909" y="3694"/>
                    </a:cubicBezTo>
                    <a:cubicBezTo>
                      <a:pt x="4255" y="3316"/>
                      <a:pt x="6218" y="5968"/>
                      <a:pt x="4909" y="5968"/>
                    </a:cubicBezTo>
                    <a:cubicBezTo>
                      <a:pt x="3928" y="5968"/>
                      <a:pt x="3273" y="6347"/>
                      <a:pt x="2618" y="5589"/>
                    </a:cubicBezTo>
                    <a:cubicBezTo>
                      <a:pt x="2291" y="5210"/>
                      <a:pt x="0" y="5968"/>
                      <a:pt x="0" y="6347"/>
                    </a:cubicBezTo>
                    <a:cubicBezTo>
                      <a:pt x="0" y="6726"/>
                      <a:pt x="982" y="6726"/>
                      <a:pt x="328" y="7105"/>
                    </a:cubicBezTo>
                    <a:cubicBezTo>
                      <a:pt x="-327" y="7484"/>
                      <a:pt x="655" y="7863"/>
                      <a:pt x="982" y="7863"/>
                    </a:cubicBezTo>
                    <a:cubicBezTo>
                      <a:pt x="1637" y="8242"/>
                      <a:pt x="4582" y="8621"/>
                      <a:pt x="4582" y="9379"/>
                    </a:cubicBezTo>
                    <a:cubicBezTo>
                      <a:pt x="4582" y="9758"/>
                      <a:pt x="3928" y="9758"/>
                      <a:pt x="4255" y="10516"/>
                    </a:cubicBezTo>
                    <a:cubicBezTo>
                      <a:pt x="4909" y="11273"/>
                      <a:pt x="5237" y="11273"/>
                      <a:pt x="5891" y="11652"/>
                    </a:cubicBezTo>
                    <a:cubicBezTo>
                      <a:pt x="6546" y="12031"/>
                      <a:pt x="5564" y="12789"/>
                      <a:pt x="6218" y="13168"/>
                    </a:cubicBezTo>
                    <a:cubicBezTo>
                      <a:pt x="6218" y="13168"/>
                      <a:pt x="6873" y="14305"/>
                      <a:pt x="6873" y="14305"/>
                    </a:cubicBezTo>
                    <a:cubicBezTo>
                      <a:pt x="6546" y="14684"/>
                      <a:pt x="6218" y="13547"/>
                      <a:pt x="5891" y="13547"/>
                    </a:cubicBezTo>
                    <a:cubicBezTo>
                      <a:pt x="5564" y="13547"/>
                      <a:pt x="5891" y="18094"/>
                      <a:pt x="4909" y="18473"/>
                    </a:cubicBezTo>
                    <a:cubicBezTo>
                      <a:pt x="5891" y="19231"/>
                      <a:pt x="7200" y="20368"/>
                      <a:pt x="8509" y="19989"/>
                    </a:cubicBezTo>
                    <a:cubicBezTo>
                      <a:pt x="8837" y="19989"/>
                      <a:pt x="9164" y="19610"/>
                      <a:pt x="9491" y="19989"/>
                    </a:cubicBezTo>
                    <a:cubicBezTo>
                      <a:pt x="9818" y="19989"/>
                      <a:pt x="10146" y="20368"/>
                      <a:pt x="10473" y="20747"/>
                    </a:cubicBezTo>
                    <a:cubicBezTo>
                      <a:pt x="11128" y="21126"/>
                      <a:pt x="13091" y="21505"/>
                      <a:pt x="12764" y="20368"/>
                    </a:cubicBezTo>
                    <a:cubicBezTo>
                      <a:pt x="12437" y="18473"/>
                      <a:pt x="14073" y="17716"/>
                      <a:pt x="15055" y="18094"/>
                    </a:cubicBezTo>
                    <a:cubicBezTo>
                      <a:pt x="16364" y="18473"/>
                      <a:pt x="17018" y="19610"/>
                      <a:pt x="18328" y="18852"/>
                    </a:cubicBezTo>
                    <a:cubicBezTo>
                      <a:pt x="18982" y="18473"/>
                      <a:pt x="19309" y="18094"/>
                      <a:pt x="19964" y="17716"/>
                    </a:cubicBezTo>
                    <a:cubicBezTo>
                      <a:pt x="19964" y="17716"/>
                      <a:pt x="20618" y="16958"/>
                      <a:pt x="19964" y="16958"/>
                    </a:cubicBezTo>
                    <a:cubicBezTo>
                      <a:pt x="19309" y="16579"/>
                      <a:pt x="18655" y="15063"/>
                      <a:pt x="18982" y="14305"/>
                    </a:cubicBezTo>
                    <a:cubicBezTo>
                      <a:pt x="19637" y="13547"/>
                      <a:pt x="19309" y="13547"/>
                      <a:pt x="18982" y="12789"/>
                    </a:cubicBezTo>
                    <a:cubicBezTo>
                      <a:pt x="18982" y="12410"/>
                      <a:pt x="18982" y="12031"/>
                      <a:pt x="18982" y="11652"/>
                    </a:cubicBezTo>
                    <a:cubicBezTo>
                      <a:pt x="18655" y="11273"/>
                      <a:pt x="18982" y="12031"/>
                      <a:pt x="18982" y="11652"/>
                    </a:cubicBezTo>
                    <a:close/>
                  </a:path>
                </a:pathLst>
              </a:custGeom>
              <a:solidFill>
                <a:srgbClr val="FFCA08"/>
              </a:solidFill>
              <a:ln w="95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2" name="Freeform 650"/>
              <p:cNvSpPr/>
              <p:nvPr/>
            </p:nvSpPr>
            <p:spPr>
              <a:xfrm>
                <a:off x="9179474" y="3534241"/>
                <a:ext cx="226511" cy="1277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86" h="16193" extrusionOk="0">
                    <a:moveTo>
                      <a:pt x="15977" y="640"/>
                    </a:moveTo>
                    <a:cubicBezTo>
                      <a:pt x="13031" y="-800"/>
                      <a:pt x="11068" y="640"/>
                      <a:pt x="8122" y="640"/>
                    </a:cubicBezTo>
                    <a:cubicBezTo>
                      <a:pt x="6159" y="640"/>
                      <a:pt x="8122" y="640"/>
                      <a:pt x="7141" y="2080"/>
                    </a:cubicBezTo>
                    <a:cubicBezTo>
                      <a:pt x="6159" y="2080"/>
                      <a:pt x="4195" y="2080"/>
                      <a:pt x="4195" y="2080"/>
                    </a:cubicBezTo>
                    <a:cubicBezTo>
                      <a:pt x="3213" y="2080"/>
                      <a:pt x="2231" y="6400"/>
                      <a:pt x="2231" y="6400"/>
                    </a:cubicBezTo>
                    <a:cubicBezTo>
                      <a:pt x="1250" y="7840"/>
                      <a:pt x="-714" y="13600"/>
                      <a:pt x="268" y="12160"/>
                    </a:cubicBezTo>
                    <a:cubicBezTo>
                      <a:pt x="2231" y="12160"/>
                      <a:pt x="2231" y="10720"/>
                      <a:pt x="3213" y="13600"/>
                    </a:cubicBezTo>
                    <a:cubicBezTo>
                      <a:pt x="3213" y="16480"/>
                      <a:pt x="4195" y="15040"/>
                      <a:pt x="6159" y="15040"/>
                    </a:cubicBezTo>
                    <a:cubicBezTo>
                      <a:pt x="7141" y="15040"/>
                      <a:pt x="9104" y="15040"/>
                      <a:pt x="10086" y="13600"/>
                    </a:cubicBezTo>
                    <a:cubicBezTo>
                      <a:pt x="11068" y="10720"/>
                      <a:pt x="12050" y="12160"/>
                      <a:pt x="12050" y="13600"/>
                    </a:cubicBezTo>
                    <a:cubicBezTo>
                      <a:pt x="14995" y="20800"/>
                      <a:pt x="14013" y="10720"/>
                      <a:pt x="14995" y="10720"/>
                    </a:cubicBezTo>
                    <a:cubicBezTo>
                      <a:pt x="15977" y="10720"/>
                      <a:pt x="15977" y="12160"/>
                      <a:pt x="16959" y="12160"/>
                    </a:cubicBezTo>
                    <a:cubicBezTo>
                      <a:pt x="17941" y="12160"/>
                      <a:pt x="18922" y="12160"/>
                      <a:pt x="19904" y="10720"/>
                    </a:cubicBezTo>
                    <a:cubicBezTo>
                      <a:pt x="20886" y="9280"/>
                      <a:pt x="20886" y="9280"/>
                      <a:pt x="20886" y="6400"/>
                    </a:cubicBezTo>
                    <a:cubicBezTo>
                      <a:pt x="20886" y="6400"/>
                      <a:pt x="17941" y="4960"/>
                      <a:pt x="16959" y="4960"/>
                    </a:cubicBezTo>
                    <a:cubicBezTo>
                      <a:pt x="15977" y="3520"/>
                      <a:pt x="15977" y="2080"/>
                      <a:pt x="15977" y="6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3" name="Freeform 651"/>
              <p:cNvSpPr/>
              <p:nvPr/>
            </p:nvSpPr>
            <p:spPr>
              <a:xfrm>
                <a:off x="8991633" y="3252973"/>
                <a:ext cx="193422" cy="147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04" h="21600" extrusionOk="0">
                    <a:moveTo>
                      <a:pt x="17763" y="14954"/>
                    </a:moveTo>
                    <a:cubicBezTo>
                      <a:pt x="16734" y="14954"/>
                      <a:pt x="19820" y="11631"/>
                      <a:pt x="18791" y="9969"/>
                    </a:cubicBezTo>
                    <a:cubicBezTo>
                      <a:pt x="18791" y="8308"/>
                      <a:pt x="17763" y="4985"/>
                      <a:pt x="16734" y="4985"/>
                    </a:cubicBezTo>
                    <a:cubicBezTo>
                      <a:pt x="15706" y="3323"/>
                      <a:pt x="13649" y="0"/>
                      <a:pt x="11591" y="0"/>
                    </a:cubicBezTo>
                    <a:cubicBezTo>
                      <a:pt x="9534" y="0"/>
                      <a:pt x="8506" y="1662"/>
                      <a:pt x="6449" y="1662"/>
                    </a:cubicBezTo>
                    <a:cubicBezTo>
                      <a:pt x="4391" y="1662"/>
                      <a:pt x="3363" y="0"/>
                      <a:pt x="1306" y="1662"/>
                    </a:cubicBezTo>
                    <a:cubicBezTo>
                      <a:pt x="-1780" y="4985"/>
                      <a:pt x="1306" y="8308"/>
                      <a:pt x="3363" y="9969"/>
                    </a:cubicBezTo>
                    <a:cubicBezTo>
                      <a:pt x="5420" y="11631"/>
                      <a:pt x="6449" y="11631"/>
                      <a:pt x="8506" y="14954"/>
                    </a:cubicBezTo>
                    <a:cubicBezTo>
                      <a:pt x="8506" y="16615"/>
                      <a:pt x="10563" y="16615"/>
                      <a:pt x="10563" y="14954"/>
                    </a:cubicBezTo>
                    <a:cubicBezTo>
                      <a:pt x="10563" y="16615"/>
                      <a:pt x="15706" y="21600"/>
                      <a:pt x="16734" y="21600"/>
                    </a:cubicBezTo>
                    <a:cubicBezTo>
                      <a:pt x="16734" y="18277"/>
                      <a:pt x="16734" y="16615"/>
                      <a:pt x="17763" y="14954"/>
                    </a:cubicBezTo>
                    <a:cubicBezTo>
                      <a:pt x="17763" y="14954"/>
                      <a:pt x="15706" y="16615"/>
                      <a:pt x="17763" y="1495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4" name="Freeform 652"/>
              <p:cNvSpPr/>
              <p:nvPr/>
            </p:nvSpPr>
            <p:spPr>
              <a:xfrm>
                <a:off x="9163622" y="3357534"/>
                <a:ext cx="29735" cy="4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00" h="21600" extrusionOk="0">
                    <a:moveTo>
                      <a:pt x="5400" y="0"/>
                    </a:moveTo>
                    <a:cubicBezTo>
                      <a:pt x="0" y="0"/>
                      <a:pt x="0" y="10800"/>
                      <a:pt x="0" y="16200"/>
                    </a:cubicBezTo>
                    <a:cubicBezTo>
                      <a:pt x="0" y="21600"/>
                      <a:pt x="10800" y="21600"/>
                      <a:pt x="16200" y="21600"/>
                    </a:cubicBezTo>
                    <a:cubicBezTo>
                      <a:pt x="16200" y="10800"/>
                      <a:pt x="16200" y="5400"/>
                      <a:pt x="5400" y="0"/>
                    </a:cubicBezTo>
                    <a:cubicBezTo>
                      <a:pt x="-5400" y="5400"/>
                      <a:pt x="10800" y="5400"/>
                      <a:pt x="540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5" name="Freeform 653"/>
              <p:cNvSpPr/>
              <p:nvPr/>
            </p:nvSpPr>
            <p:spPr>
              <a:xfrm>
                <a:off x="9023969" y="3094198"/>
                <a:ext cx="212638" cy="205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16800"/>
                    </a:moveTo>
                    <a:cubicBezTo>
                      <a:pt x="7560" y="14400"/>
                      <a:pt x="14040" y="19200"/>
                      <a:pt x="15120" y="21600"/>
                    </a:cubicBezTo>
                    <a:cubicBezTo>
                      <a:pt x="16200" y="19200"/>
                      <a:pt x="16200" y="16800"/>
                      <a:pt x="15120" y="15600"/>
                    </a:cubicBezTo>
                    <a:cubicBezTo>
                      <a:pt x="14040" y="10800"/>
                      <a:pt x="16200" y="13200"/>
                      <a:pt x="18360" y="13200"/>
                    </a:cubicBezTo>
                    <a:cubicBezTo>
                      <a:pt x="20520" y="12000"/>
                      <a:pt x="20520" y="9600"/>
                      <a:pt x="19440" y="7200"/>
                    </a:cubicBezTo>
                    <a:cubicBezTo>
                      <a:pt x="19440" y="7200"/>
                      <a:pt x="21600" y="6000"/>
                      <a:pt x="21600" y="6000"/>
                    </a:cubicBezTo>
                    <a:cubicBezTo>
                      <a:pt x="21600" y="3600"/>
                      <a:pt x="21600" y="2400"/>
                      <a:pt x="20520" y="0"/>
                    </a:cubicBezTo>
                    <a:cubicBezTo>
                      <a:pt x="20520" y="0"/>
                      <a:pt x="16200" y="1200"/>
                      <a:pt x="16200" y="1200"/>
                    </a:cubicBezTo>
                    <a:cubicBezTo>
                      <a:pt x="14040" y="1200"/>
                      <a:pt x="12960" y="1200"/>
                      <a:pt x="10800" y="3600"/>
                    </a:cubicBezTo>
                    <a:cubicBezTo>
                      <a:pt x="10800" y="3600"/>
                      <a:pt x="14040" y="6000"/>
                      <a:pt x="12960" y="7200"/>
                    </a:cubicBezTo>
                    <a:cubicBezTo>
                      <a:pt x="10800" y="9600"/>
                      <a:pt x="9720" y="4800"/>
                      <a:pt x="10800" y="4800"/>
                    </a:cubicBezTo>
                    <a:cubicBezTo>
                      <a:pt x="10800" y="4800"/>
                      <a:pt x="7560" y="6000"/>
                      <a:pt x="7560" y="7200"/>
                    </a:cubicBezTo>
                    <a:cubicBezTo>
                      <a:pt x="7560" y="8400"/>
                      <a:pt x="6480" y="8400"/>
                      <a:pt x="5400" y="9600"/>
                    </a:cubicBezTo>
                    <a:cubicBezTo>
                      <a:pt x="5400" y="10800"/>
                      <a:pt x="3240" y="14400"/>
                      <a:pt x="5400" y="14400"/>
                    </a:cubicBezTo>
                    <a:cubicBezTo>
                      <a:pt x="5400" y="14400"/>
                      <a:pt x="4320" y="14400"/>
                      <a:pt x="3240" y="14400"/>
                    </a:cubicBezTo>
                    <a:cubicBezTo>
                      <a:pt x="3240" y="14400"/>
                      <a:pt x="4320" y="14400"/>
                      <a:pt x="4320" y="14400"/>
                    </a:cubicBezTo>
                    <a:cubicBezTo>
                      <a:pt x="4320" y="14400"/>
                      <a:pt x="3240" y="14400"/>
                      <a:pt x="3240" y="14400"/>
                    </a:cubicBezTo>
                    <a:cubicBezTo>
                      <a:pt x="2160" y="15600"/>
                      <a:pt x="4320" y="16800"/>
                      <a:pt x="4320" y="16800"/>
                    </a:cubicBezTo>
                    <a:cubicBezTo>
                      <a:pt x="4320" y="15600"/>
                      <a:pt x="2160" y="15600"/>
                      <a:pt x="2160" y="15600"/>
                    </a:cubicBezTo>
                    <a:cubicBezTo>
                      <a:pt x="2160" y="15600"/>
                      <a:pt x="3240" y="16800"/>
                      <a:pt x="3240" y="16800"/>
                    </a:cubicBezTo>
                    <a:cubicBezTo>
                      <a:pt x="3240" y="16800"/>
                      <a:pt x="2160" y="15600"/>
                      <a:pt x="1080" y="16800"/>
                    </a:cubicBezTo>
                    <a:cubicBezTo>
                      <a:pt x="1080" y="16800"/>
                      <a:pt x="2160" y="18000"/>
                      <a:pt x="2160" y="18000"/>
                    </a:cubicBezTo>
                    <a:cubicBezTo>
                      <a:pt x="2160" y="16800"/>
                      <a:pt x="1080" y="16800"/>
                      <a:pt x="0" y="18000"/>
                    </a:cubicBezTo>
                    <a:cubicBezTo>
                      <a:pt x="1080" y="18000"/>
                      <a:pt x="4320" y="19200"/>
                      <a:pt x="5400" y="16800"/>
                    </a:cubicBezTo>
                    <a:cubicBezTo>
                      <a:pt x="5400" y="16800"/>
                      <a:pt x="5400" y="18000"/>
                      <a:pt x="5400" y="16800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6" name="Freeform 654"/>
              <p:cNvSpPr/>
              <p:nvPr/>
            </p:nvSpPr>
            <p:spPr>
              <a:xfrm>
                <a:off x="9279846" y="2759765"/>
                <a:ext cx="158575" cy="2367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318" extrusionOk="0">
                    <a:moveTo>
                      <a:pt x="14400" y="20073"/>
                    </a:moveTo>
                    <a:cubicBezTo>
                      <a:pt x="14400" y="19091"/>
                      <a:pt x="8640" y="17128"/>
                      <a:pt x="11520" y="16146"/>
                    </a:cubicBezTo>
                    <a:cubicBezTo>
                      <a:pt x="12960" y="15164"/>
                      <a:pt x="12960" y="12219"/>
                      <a:pt x="15840" y="11237"/>
                    </a:cubicBezTo>
                    <a:cubicBezTo>
                      <a:pt x="15840" y="11237"/>
                      <a:pt x="15840" y="12219"/>
                      <a:pt x="15840" y="12219"/>
                    </a:cubicBezTo>
                    <a:cubicBezTo>
                      <a:pt x="17280" y="12219"/>
                      <a:pt x="21600" y="10255"/>
                      <a:pt x="21600" y="9273"/>
                    </a:cubicBezTo>
                    <a:cubicBezTo>
                      <a:pt x="21600" y="8291"/>
                      <a:pt x="15840" y="8291"/>
                      <a:pt x="15840" y="6328"/>
                    </a:cubicBezTo>
                    <a:cubicBezTo>
                      <a:pt x="15840" y="5346"/>
                      <a:pt x="14400" y="5346"/>
                      <a:pt x="14400" y="4364"/>
                    </a:cubicBezTo>
                    <a:cubicBezTo>
                      <a:pt x="14400" y="3382"/>
                      <a:pt x="17280" y="4364"/>
                      <a:pt x="17280" y="3382"/>
                    </a:cubicBezTo>
                    <a:cubicBezTo>
                      <a:pt x="17280" y="2400"/>
                      <a:pt x="17280" y="1419"/>
                      <a:pt x="17280" y="437"/>
                    </a:cubicBezTo>
                    <a:cubicBezTo>
                      <a:pt x="17280" y="-545"/>
                      <a:pt x="17280" y="437"/>
                      <a:pt x="15840" y="437"/>
                    </a:cubicBezTo>
                    <a:cubicBezTo>
                      <a:pt x="11520" y="437"/>
                      <a:pt x="12960" y="1419"/>
                      <a:pt x="10080" y="3382"/>
                    </a:cubicBezTo>
                    <a:cubicBezTo>
                      <a:pt x="8640" y="4364"/>
                      <a:pt x="4320" y="2400"/>
                      <a:pt x="2880" y="4364"/>
                    </a:cubicBezTo>
                    <a:cubicBezTo>
                      <a:pt x="0" y="6328"/>
                      <a:pt x="4320" y="6328"/>
                      <a:pt x="5760" y="5346"/>
                    </a:cubicBezTo>
                    <a:cubicBezTo>
                      <a:pt x="7200" y="4364"/>
                      <a:pt x="10080" y="5346"/>
                      <a:pt x="8640" y="7310"/>
                    </a:cubicBezTo>
                    <a:cubicBezTo>
                      <a:pt x="8640" y="6328"/>
                      <a:pt x="5760" y="5346"/>
                      <a:pt x="5760" y="7310"/>
                    </a:cubicBezTo>
                    <a:cubicBezTo>
                      <a:pt x="4320" y="7310"/>
                      <a:pt x="2880" y="8291"/>
                      <a:pt x="2880" y="7310"/>
                    </a:cubicBezTo>
                    <a:cubicBezTo>
                      <a:pt x="2880" y="8291"/>
                      <a:pt x="0" y="6328"/>
                      <a:pt x="0" y="8291"/>
                    </a:cubicBezTo>
                    <a:cubicBezTo>
                      <a:pt x="0" y="10255"/>
                      <a:pt x="0" y="11237"/>
                      <a:pt x="0" y="13200"/>
                    </a:cubicBezTo>
                    <a:cubicBezTo>
                      <a:pt x="1440" y="14182"/>
                      <a:pt x="2880" y="14182"/>
                      <a:pt x="2880" y="15164"/>
                    </a:cubicBezTo>
                    <a:cubicBezTo>
                      <a:pt x="4320" y="17128"/>
                      <a:pt x="1440" y="18110"/>
                      <a:pt x="2880" y="19091"/>
                    </a:cubicBezTo>
                    <a:cubicBezTo>
                      <a:pt x="5760" y="21055"/>
                      <a:pt x="11520" y="20073"/>
                      <a:pt x="14400" y="2007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7" name="Freeform 655"/>
              <p:cNvSpPr/>
              <p:nvPr/>
            </p:nvSpPr>
            <p:spPr>
              <a:xfrm>
                <a:off x="9172840" y="2981896"/>
                <a:ext cx="461178" cy="579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9" h="21269" extrusionOk="0">
                    <a:moveTo>
                      <a:pt x="20739" y="9969"/>
                    </a:moveTo>
                    <a:cubicBezTo>
                      <a:pt x="20259" y="9138"/>
                      <a:pt x="20259" y="8308"/>
                      <a:pt x="20259" y="7477"/>
                    </a:cubicBezTo>
                    <a:cubicBezTo>
                      <a:pt x="19779" y="6646"/>
                      <a:pt x="19299" y="6231"/>
                      <a:pt x="19779" y="4985"/>
                    </a:cubicBezTo>
                    <a:cubicBezTo>
                      <a:pt x="20259" y="4154"/>
                      <a:pt x="19779" y="3323"/>
                      <a:pt x="19299" y="2908"/>
                    </a:cubicBezTo>
                    <a:cubicBezTo>
                      <a:pt x="18819" y="2492"/>
                      <a:pt x="17859" y="2077"/>
                      <a:pt x="17859" y="1662"/>
                    </a:cubicBezTo>
                    <a:cubicBezTo>
                      <a:pt x="17859" y="1662"/>
                      <a:pt x="18339" y="1246"/>
                      <a:pt x="17859" y="831"/>
                    </a:cubicBezTo>
                    <a:cubicBezTo>
                      <a:pt x="17379" y="831"/>
                      <a:pt x="17379" y="2077"/>
                      <a:pt x="17379" y="2077"/>
                    </a:cubicBezTo>
                    <a:cubicBezTo>
                      <a:pt x="16419" y="2077"/>
                      <a:pt x="16419" y="1662"/>
                      <a:pt x="15459" y="1662"/>
                    </a:cubicBezTo>
                    <a:cubicBezTo>
                      <a:pt x="14499" y="2077"/>
                      <a:pt x="13059" y="2908"/>
                      <a:pt x="11619" y="2908"/>
                    </a:cubicBezTo>
                    <a:cubicBezTo>
                      <a:pt x="11139" y="2492"/>
                      <a:pt x="12099" y="2077"/>
                      <a:pt x="12099" y="1662"/>
                    </a:cubicBezTo>
                    <a:cubicBezTo>
                      <a:pt x="11139" y="1662"/>
                      <a:pt x="10659" y="2077"/>
                      <a:pt x="9699" y="1662"/>
                    </a:cubicBezTo>
                    <a:cubicBezTo>
                      <a:pt x="9219" y="1246"/>
                      <a:pt x="10659" y="415"/>
                      <a:pt x="9219" y="415"/>
                    </a:cubicBezTo>
                    <a:cubicBezTo>
                      <a:pt x="8259" y="415"/>
                      <a:pt x="7299" y="415"/>
                      <a:pt x="5859" y="0"/>
                    </a:cubicBezTo>
                    <a:cubicBezTo>
                      <a:pt x="6339" y="415"/>
                      <a:pt x="6819" y="415"/>
                      <a:pt x="6819" y="1246"/>
                    </a:cubicBezTo>
                    <a:cubicBezTo>
                      <a:pt x="6339" y="1662"/>
                      <a:pt x="6339" y="1662"/>
                      <a:pt x="6819" y="2492"/>
                    </a:cubicBezTo>
                    <a:cubicBezTo>
                      <a:pt x="6819" y="3323"/>
                      <a:pt x="6819" y="2908"/>
                      <a:pt x="7779" y="2908"/>
                    </a:cubicBezTo>
                    <a:cubicBezTo>
                      <a:pt x="8259" y="2908"/>
                      <a:pt x="8739" y="3323"/>
                      <a:pt x="9219" y="3738"/>
                    </a:cubicBezTo>
                    <a:cubicBezTo>
                      <a:pt x="8739" y="3323"/>
                      <a:pt x="7299" y="3323"/>
                      <a:pt x="6819" y="3323"/>
                    </a:cubicBezTo>
                    <a:cubicBezTo>
                      <a:pt x="6819" y="3323"/>
                      <a:pt x="6339" y="3323"/>
                      <a:pt x="6339" y="3323"/>
                    </a:cubicBezTo>
                    <a:cubicBezTo>
                      <a:pt x="5859" y="3738"/>
                      <a:pt x="6339" y="4154"/>
                      <a:pt x="5859" y="4154"/>
                    </a:cubicBezTo>
                    <a:cubicBezTo>
                      <a:pt x="4899" y="4569"/>
                      <a:pt x="2979" y="2492"/>
                      <a:pt x="2499" y="4154"/>
                    </a:cubicBezTo>
                    <a:cubicBezTo>
                      <a:pt x="2979" y="4985"/>
                      <a:pt x="3459" y="5815"/>
                      <a:pt x="2499" y="6231"/>
                    </a:cubicBezTo>
                    <a:cubicBezTo>
                      <a:pt x="2019" y="7062"/>
                      <a:pt x="2019" y="6231"/>
                      <a:pt x="2499" y="7062"/>
                    </a:cubicBezTo>
                    <a:cubicBezTo>
                      <a:pt x="2499" y="9138"/>
                      <a:pt x="-381" y="8308"/>
                      <a:pt x="99" y="9138"/>
                    </a:cubicBezTo>
                    <a:cubicBezTo>
                      <a:pt x="99" y="9554"/>
                      <a:pt x="579" y="9969"/>
                      <a:pt x="579" y="10800"/>
                    </a:cubicBezTo>
                    <a:cubicBezTo>
                      <a:pt x="579" y="11631"/>
                      <a:pt x="99" y="11631"/>
                      <a:pt x="579" y="12462"/>
                    </a:cubicBezTo>
                    <a:cubicBezTo>
                      <a:pt x="1059" y="12877"/>
                      <a:pt x="-381" y="13708"/>
                      <a:pt x="99" y="13708"/>
                    </a:cubicBezTo>
                    <a:cubicBezTo>
                      <a:pt x="1059" y="14123"/>
                      <a:pt x="579" y="14954"/>
                      <a:pt x="1059" y="15369"/>
                    </a:cubicBezTo>
                    <a:cubicBezTo>
                      <a:pt x="1539" y="16615"/>
                      <a:pt x="3459" y="16200"/>
                      <a:pt x="4899" y="16615"/>
                    </a:cubicBezTo>
                    <a:cubicBezTo>
                      <a:pt x="4899" y="16615"/>
                      <a:pt x="3939" y="19938"/>
                      <a:pt x="3939" y="20354"/>
                    </a:cubicBezTo>
                    <a:cubicBezTo>
                      <a:pt x="5859" y="20354"/>
                      <a:pt x="6819" y="19938"/>
                      <a:pt x="8739" y="20354"/>
                    </a:cubicBezTo>
                    <a:cubicBezTo>
                      <a:pt x="8739" y="20354"/>
                      <a:pt x="10659" y="21600"/>
                      <a:pt x="10659" y="21185"/>
                    </a:cubicBezTo>
                    <a:cubicBezTo>
                      <a:pt x="11139" y="20354"/>
                      <a:pt x="11619" y="20354"/>
                      <a:pt x="12099" y="20769"/>
                    </a:cubicBezTo>
                    <a:cubicBezTo>
                      <a:pt x="12579" y="21185"/>
                      <a:pt x="14979" y="19938"/>
                      <a:pt x="15459" y="20354"/>
                    </a:cubicBezTo>
                    <a:cubicBezTo>
                      <a:pt x="15459" y="20354"/>
                      <a:pt x="17379" y="20769"/>
                      <a:pt x="16899" y="20354"/>
                    </a:cubicBezTo>
                    <a:cubicBezTo>
                      <a:pt x="16419" y="19108"/>
                      <a:pt x="15939" y="19108"/>
                      <a:pt x="16899" y="18692"/>
                    </a:cubicBezTo>
                    <a:cubicBezTo>
                      <a:pt x="17859" y="17862"/>
                      <a:pt x="17859" y="17862"/>
                      <a:pt x="18819" y="17862"/>
                    </a:cubicBezTo>
                    <a:cubicBezTo>
                      <a:pt x="19299" y="17446"/>
                      <a:pt x="16899" y="15785"/>
                      <a:pt x="16419" y="15369"/>
                    </a:cubicBezTo>
                    <a:cubicBezTo>
                      <a:pt x="15939" y="15369"/>
                      <a:pt x="14499" y="13292"/>
                      <a:pt x="14979" y="12877"/>
                    </a:cubicBezTo>
                    <a:cubicBezTo>
                      <a:pt x="16899" y="12462"/>
                      <a:pt x="17859" y="12046"/>
                      <a:pt x="19299" y="10800"/>
                    </a:cubicBezTo>
                    <a:cubicBezTo>
                      <a:pt x="19779" y="10385"/>
                      <a:pt x="20259" y="12046"/>
                      <a:pt x="20739" y="11631"/>
                    </a:cubicBezTo>
                    <a:cubicBezTo>
                      <a:pt x="21219" y="11215"/>
                      <a:pt x="21219" y="10385"/>
                      <a:pt x="20739" y="9969"/>
                    </a:cubicBezTo>
                    <a:cubicBezTo>
                      <a:pt x="20739" y="9554"/>
                      <a:pt x="20739" y="9969"/>
                      <a:pt x="20739" y="9969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8" name="Freeform 656"/>
              <p:cNvSpPr/>
              <p:nvPr/>
            </p:nvSpPr>
            <p:spPr>
              <a:xfrm>
                <a:off x="9997037" y="3173936"/>
                <a:ext cx="932221" cy="5769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7" h="20762" extrusionOk="0">
                    <a:moveTo>
                      <a:pt x="0" y="10643"/>
                    </a:moveTo>
                    <a:cubicBezTo>
                      <a:pt x="0" y="11865"/>
                      <a:pt x="1699" y="11865"/>
                      <a:pt x="2184" y="11865"/>
                    </a:cubicBezTo>
                    <a:cubicBezTo>
                      <a:pt x="2670" y="11865"/>
                      <a:pt x="3155" y="12681"/>
                      <a:pt x="3883" y="12273"/>
                    </a:cubicBezTo>
                    <a:cubicBezTo>
                      <a:pt x="4126" y="11458"/>
                      <a:pt x="4854" y="11050"/>
                      <a:pt x="5339" y="11050"/>
                    </a:cubicBezTo>
                    <a:cubicBezTo>
                      <a:pt x="6067" y="10235"/>
                      <a:pt x="7524" y="11050"/>
                      <a:pt x="8009" y="11865"/>
                    </a:cubicBezTo>
                    <a:cubicBezTo>
                      <a:pt x="8737" y="13496"/>
                      <a:pt x="8980" y="15126"/>
                      <a:pt x="9708" y="16348"/>
                    </a:cubicBezTo>
                    <a:cubicBezTo>
                      <a:pt x="10193" y="15941"/>
                      <a:pt x="10193" y="15533"/>
                      <a:pt x="10679" y="15126"/>
                    </a:cubicBezTo>
                    <a:cubicBezTo>
                      <a:pt x="11164" y="15126"/>
                      <a:pt x="11164" y="15941"/>
                      <a:pt x="11407" y="16348"/>
                    </a:cubicBezTo>
                    <a:cubicBezTo>
                      <a:pt x="11649" y="16756"/>
                      <a:pt x="13834" y="17164"/>
                      <a:pt x="13834" y="16756"/>
                    </a:cubicBezTo>
                    <a:cubicBezTo>
                      <a:pt x="13834" y="17164"/>
                      <a:pt x="12378" y="17979"/>
                      <a:pt x="12378" y="18386"/>
                    </a:cubicBezTo>
                    <a:cubicBezTo>
                      <a:pt x="12620" y="18794"/>
                      <a:pt x="13591" y="18386"/>
                      <a:pt x="13348" y="19609"/>
                    </a:cubicBezTo>
                    <a:cubicBezTo>
                      <a:pt x="13106" y="20424"/>
                      <a:pt x="13834" y="21239"/>
                      <a:pt x="14319" y="20424"/>
                    </a:cubicBezTo>
                    <a:cubicBezTo>
                      <a:pt x="14804" y="20016"/>
                      <a:pt x="15533" y="19201"/>
                      <a:pt x="16261" y="19201"/>
                    </a:cubicBezTo>
                    <a:cubicBezTo>
                      <a:pt x="16989" y="19201"/>
                      <a:pt x="17231" y="19201"/>
                      <a:pt x="17474" y="18386"/>
                    </a:cubicBezTo>
                    <a:cubicBezTo>
                      <a:pt x="17474" y="18386"/>
                      <a:pt x="16746" y="18386"/>
                      <a:pt x="16503" y="18386"/>
                    </a:cubicBezTo>
                    <a:cubicBezTo>
                      <a:pt x="16018" y="18386"/>
                      <a:pt x="15533" y="18794"/>
                      <a:pt x="15290" y="17571"/>
                    </a:cubicBezTo>
                    <a:cubicBezTo>
                      <a:pt x="14562" y="15941"/>
                      <a:pt x="16989" y="15126"/>
                      <a:pt x="17474" y="15126"/>
                    </a:cubicBezTo>
                    <a:cubicBezTo>
                      <a:pt x="17960" y="14718"/>
                      <a:pt x="18445" y="14311"/>
                      <a:pt x="18930" y="13903"/>
                    </a:cubicBezTo>
                    <a:cubicBezTo>
                      <a:pt x="19173" y="13088"/>
                      <a:pt x="19658" y="12273"/>
                      <a:pt x="20387" y="12273"/>
                    </a:cubicBezTo>
                    <a:cubicBezTo>
                      <a:pt x="20629" y="12273"/>
                      <a:pt x="21115" y="12273"/>
                      <a:pt x="21115" y="11050"/>
                    </a:cubicBezTo>
                    <a:cubicBezTo>
                      <a:pt x="21115" y="10643"/>
                      <a:pt x="20872" y="10643"/>
                      <a:pt x="20872" y="10235"/>
                    </a:cubicBezTo>
                    <a:cubicBezTo>
                      <a:pt x="20872" y="9828"/>
                      <a:pt x="21357" y="9828"/>
                      <a:pt x="21357" y="9828"/>
                    </a:cubicBezTo>
                    <a:cubicBezTo>
                      <a:pt x="21357" y="9828"/>
                      <a:pt x="20872" y="9420"/>
                      <a:pt x="20872" y="9420"/>
                    </a:cubicBezTo>
                    <a:cubicBezTo>
                      <a:pt x="20872" y="9013"/>
                      <a:pt x="21600" y="9013"/>
                      <a:pt x="21357" y="8197"/>
                    </a:cubicBezTo>
                    <a:cubicBezTo>
                      <a:pt x="21357" y="8197"/>
                      <a:pt x="20872" y="7790"/>
                      <a:pt x="20629" y="7382"/>
                    </a:cubicBezTo>
                    <a:cubicBezTo>
                      <a:pt x="20387" y="6975"/>
                      <a:pt x="20144" y="7790"/>
                      <a:pt x="19901" y="6975"/>
                    </a:cubicBezTo>
                    <a:cubicBezTo>
                      <a:pt x="19658" y="6567"/>
                      <a:pt x="19416" y="6567"/>
                      <a:pt x="18930" y="6975"/>
                    </a:cubicBezTo>
                    <a:cubicBezTo>
                      <a:pt x="18688" y="6975"/>
                      <a:pt x="18445" y="5752"/>
                      <a:pt x="18202" y="5752"/>
                    </a:cubicBezTo>
                    <a:cubicBezTo>
                      <a:pt x="17960" y="5345"/>
                      <a:pt x="17717" y="6160"/>
                      <a:pt x="17474" y="6567"/>
                    </a:cubicBezTo>
                    <a:cubicBezTo>
                      <a:pt x="17231" y="6567"/>
                      <a:pt x="16989" y="5345"/>
                      <a:pt x="16746" y="5345"/>
                    </a:cubicBezTo>
                    <a:cubicBezTo>
                      <a:pt x="16503" y="5345"/>
                      <a:pt x="15775" y="5752"/>
                      <a:pt x="15775" y="5345"/>
                    </a:cubicBezTo>
                    <a:cubicBezTo>
                      <a:pt x="15775" y="4937"/>
                      <a:pt x="15775" y="4122"/>
                      <a:pt x="15533" y="3714"/>
                    </a:cubicBezTo>
                    <a:cubicBezTo>
                      <a:pt x="15290" y="3307"/>
                      <a:pt x="14804" y="3714"/>
                      <a:pt x="14562" y="3307"/>
                    </a:cubicBezTo>
                    <a:cubicBezTo>
                      <a:pt x="14319" y="2899"/>
                      <a:pt x="14076" y="2084"/>
                      <a:pt x="14562" y="1677"/>
                    </a:cubicBezTo>
                    <a:cubicBezTo>
                      <a:pt x="14804" y="1677"/>
                      <a:pt x="14319" y="454"/>
                      <a:pt x="14076" y="454"/>
                    </a:cubicBezTo>
                    <a:cubicBezTo>
                      <a:pt x="13834" y="47"/>
                      <a:pt x="13106" y="454"/>
                      <a:pt x="12863" y="47"/>
                    </a:cubicBezTo>
                    <a:cubicBezTo>
                      <a:pt x="12135" y="-361"/>
                      <a:pt x="12135" y="2084"/>
                      <a:pt x="11407" y="454"/>
                    </a:cubicBezTo>
                    <a:cubicBezTo>
                      <a:pt x="11164" y="454"/>
                      <a:pt x="10679" y="862"/>
                      <a:pt x="10436" y="862"/>
                    </a:cubicBezTo>
                    <a:cubicBezTo>
                      <a:pt x="9951" y="1269"/>
                      <a:pt x="10193" y="3307"/>
                      <a:pt x="9951" y="3307"/>
                    </a:cubicBezTo>
                    <a:cubicBezTo>
                      <a:pt x="9708" y="3307"/>
                      <a:pt x="9465" y="2492"/>
                      <a:pt x="9222" y="2492"/>
                    </a:cubicBezTo>
                    <a:cubicBezTo>
                      <a:pt x="9222" y="2492"/>
                      <a:pt x="8980" y="2899"/>
                      <a:pt x="8737" y="2899"/>
                    </a:cubicBezTo>
                    <a:cubicBezTo>
                      <a:pt x="8494" y="2899"/>
                      <a:pt x="8252" y="2492"/>
                      <a:pt x="8252" y="2084"/>
                    </a:cubicBezTo>
                    <a:cubicBezTo>
                      <a:pt x="8252" y="1677"/>
                      <a:pt x="7766" y="2492"/>
                      <a:pt x="7524" y="2492"/>
                    </a:cubicBezTo>
                    <a:cubicBezTo>
                      <a:pt x="7281" y="2492"/>
                      <a:pt x="7281" y="2084"/>
                      <a:pt x="7038" y="2084"/>
                    </a:cubicBezTo>
                    <a:cubicBezTo>
                      <a:pt x="6796" y="2084"/>
                      <a:pt x="6796" y="2492"/>
                      <a:pt x="6796" y="2899"/>
                    </a:cubicBezTo>
                    <a:cubicBezTo>
                      <a:pt x="6796" y="2899"/>
                      <a:pt x="5097" y="1677"/>
                      <a:pt x="5097" y="1677"/>
                    </a:cubicBezTo>
                    <a:cubicBezTo>
                      <a:pt x="4369" y="1269"/>
                      <a:pt x="3640" y="1269"/>
                      <a:pt x="2912" y="1269"/>
                    </a:cubicBezTo>
                    <a:cubicBezTo>
                      <a:pt x="2427" y="1269"/>
                      <a:pt x="2184" y="2084"/>
                      <a:pt x="1456" y="2084"/>
                    </a:cubicBezTo>
                    <a:cubicBezTo>
                      <a:pt x="1456" y="3307"/>
                      <a:pt x="2184" y="3307"/>
                      <a:pt x="2184" y="4122"/>
                    </a:cubicBezTo>
                    <a:cubicBezTo>
                      <a:pt x="2184" y="4530"/>
                      <a:pt x="2427" y="4937"/>
                      <a:pt x="2427" y="5345"/>
                    </a:cubicBezTo>
                    <a:cubicBezTo>
                      <a:pt x="2184" y="5752"/>
                      <a:pt x="1456" y="5752"/>
                      <a:pt x="1213" y="6160"/>
                    </a:cubicBezTo>
                    <a:cubicBezTo>
                      <a:pt x="485" y="6975"/>
                      <a:pt x="728" y="7790"/>
                      <a:pt x="485" y="9013"/>
                    </a:cubicBezTo>
                    <a:cubicBezTo>
                      <a:pt x="485" y="9828"/>
                      <a:pt x="243" y="10235"/>
                      <a:pt x="0" y="1064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49" name="Freeform 657"/>
              <p:cNvSpPr/>
              <p:nvPr/>
            </p:nvSpPr>
            <p:spPr>
              <a:xfrm>
                <a:off x="9724508" y="3388514"/>
                <a:ext cx="294154" cy="1323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4" h="20506" extrusionOk="0">
                    <a:moveTo>
                      <a:pt x="20034" y="7200"/>
                    </a:moveTo>
                    <a:cubicBezTo>
                      <a:pt x="17874" y="3600"/>
                      <a:pt x="17154" y="0"/>
                      <a:pt x="14274" y="0"/>
                    </a:cubicBezTo>
                    <a:cubicBezTo>
                      <a:pt x="12834" y="0"/>
                      <a:pt x="12114" y="0"/>
                      <a:pt x="10674" y="0"/>
                    </a:cubicBezTo>
                    <a:cubicBezTo>
                      <a:pt x="9234" y="0"/>
                      <a:pt x="9234" y="1800"/>
                      <a:pt x="8514" y="1800"/>
                    </a:cubicBezTo>
                    <a:cubicBezTo>
                      <a:pt x="7794" y="1800"/>
                      <a:pt x="7074" y="0"/>
                      <a:pt x="6354" y="0"/>
                    </a:cubicBezTo>
                    <a:cubicBezTo>
                      <a:pt x="5634" y="1800"/>
                      <a:pt x="4914" y="3600"/>
                      <a:pt x="4194" y="5400"/>
                    </a:cubicBezTo>
                    <a:cubicBezTo>
                      <a:pt x="2754" y="9000"/>
                      <a:pt x="-1566" y="7200"/>
                      <a:pt x="594" y="16200"/>
                    </a:cubicBezTo>
                    <a:cubicBezTo>
                      <a:pt x="1314" y="19800"/>
                      <a:pt x="4194" y="21600"/>
                      <a:pt x="6354" y="19800"/>
                    </a:cubicBezTo>
                    <a:cubicBezTo>
                      <a:pt x="7074" y="19800"/>
                      <a:pt x="7074" y="16200"/>
                      <a:pt x="7794" y="16200"/>
                    </a:cubicBezTo>
                    <a:cubicBezTo>
                      <a:pt x="9234" y="16200"/>
                      <a:pt x="10674" y="16200"/>
                      <a:pt x="11394" y="16200"/>
                    </a:cubicBezTo>
                    <a:cubicBezTo>
                      <a:pt x="12114" y="16200"/>
                      <a:pt x="12114" y="12600"/>
                      <a:pt x="12114" y="10800"/>
                    </a:cubicBezTo>
                    <a:cubicBezTo>
                      <a:pt x="12834" y="9000"/>
                      <a:pt x="14994" y="12600"/>
                      <a:pt x="15714" y="12600"/>
                    </a:cubicBezTo>
                    <a:cubicBezTo>
                      <a:pt x="16434" y="12600"/>
                      <a:pt x="17874" y="12600"/>
                      <a:pt x="18594" y="12600"/>
                    </a:cubicBezTo>
                    <a:cubicBezTo>
                      <a:pt x="19314" y="12600"/>
                      <a:pt x="19314" y="9000"/>
                      <a:pt x="20034" y="7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0" name="Freeform 658"/>
              <p:cNvSpPr/>
              <p:nvPr/>
            </p:nvSpPr>
            <p:spPr>
              <a:xfrm>
                <a:off x="10054724" y="2877332"/>
                <a:ext cx="484087" cy="3825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4" h="20716" extrusionOk="0">
                    <a:moveTo>
                      <a:pt x="4897" y="17897"/>
                    </a:moveTo>
                    <a:cubicBezTo>
                      <a:pt x="6276" y="17897"/>
                      <a:pt x="7195" y="18514"/>
                      <a:pt x="8114" y="18514"/>
                    </a:cubicBezTo>
                    <a:cubicBezTo>
                      <a:pt x="8114" y="18514"/>
                      <a:pt x="10412" y="20366"/>
                      <a:pt x="10412" y="20366"/>
                    </a:cubicBezTo>
                    <a:cubicBezTo>
                      <a:pt x="10412" y="19749"/>
                      <a:pt x="10872" y="17897"/>
                      <a:pt x="11331" y="19131"/>
                    </a:cubicBezTo>
                    <a:cubicBezTo>
                      <a:pt x="12251" y="20983"/>
                      <a:pt x="12710" y="17897"/>
                      <a:pt x="13170" y="19749"/>
                    </a:cubicBezTo>
                    <a:cubicBezTo>
                      <a:pt x="13629" y="20983"/>
                      <a:pt x="14548" y="19749"/>
                      <a:pt x="15008" y="19749"/>
                    </a:cubicBezTo>
                    <a:cubicBezTo>
                      <a:pt x="15468" y="19131"/>
                      <a:pt x="16387" y="21600"/>
                      <a:pt x="16387" y="20366"/>
                    </a:cubicBezTo>
                    <a:cubicBezTo>
                      <a:pt x="16846" y="19131"/>
                      <a:pt x="16387" y="17897"/>
                      <a:pt x="17306" y="17280"/>
                    </a:cubicBezTo>
                    <a:cubicBezTo>
                      <a:pt x="17765" y="17280"/>
                      <a:pt x="18685" y="16663"/>
                      <a:pt x="19144" y="16663"/>
                    </a:cubicBezTo>
                    <a:cubicBezTo>
                      <a:pt x="18685" y="16046"/>
                      <a:pt x="18225" y="14811"/>
                      <a:pt x="18225" y="13577"/>
                    </a:cubicBezTo>
                    <a:cubicBezTo>
                      <a:pt x="18225" y="12343"/>
                      <a:pt x="19144" y="13577"/>
                      <a:pt x="20063" y="12960"/>
                    </a:cubicBezTo>
                    <a:cubicBezTo>
                      <a:pt x="20982" y="12960"/>
                      <a:pt x="21442" y="11726"/>
                      <a:pt x="20523" y="10491"/>
                    </a:cubicBezTo>
                    <a:cubicBezTo>
                      <a:pt x="20063" y="9874"/>
                      <a:pt x="19604" y="10491"/>
                      <a:pt x="19144" y="9257"/>
                    </a:cubicBezTo>
                    <a:cubicBezTo>
                      <a:pt x="18685" y="8640"/>
                      <a:pt x="18225" y="8023"/>
                      <a:pt x="17765" y="6789"/>
                    </a:cubicBezTo>
                    <a:cubicBezTo>
                      <a:pt x="17306" y="6171"/>
                      <a:pt x="17306" y="4937"/>
                      <a:pt x="17306" y="3703"/>
                    </a:cubicBezTo>
                    <a:cubicBezTo>
                      <a:pt x="17765" y="2469"/>
                      <a:pt x="16387" y="1234"/>
                      <a:pt x="15927" y="1234"/>
                    </a:cubicBezTo>
                    <a:cubicBezTo>
                      <a:pt x="15468" y="617"/>
                      <a:pt x="15468" y="1234"/>
                      <a:pt x="15008" y="1234"/>
                    </a:cubicBezTo>
                    <a:cubicBezTo>
                      <a:pt x="14089" y="1851"/>
                      <a:pt x="14089" y="1234"/>
                      <a:pt x="13629" y="617"/>
                    </a:cubicBezTo>
                    <a:cubicBezTo>
                      <a:pt x="13170" y="0"/>
                      <a:pt x="13170" y="1234"/>
                      <a:pt x="12710" y="1234"/>
                    </a:cubicBezTo>
                    <a:cubicBezTo>
                      <a:pt x="12251" y="1234"/>
                      <a:pt x="11331" y="0"/>
                      <a:pt x="11331" y="0"/>
                    </a:cubicBezTo>
                    <a:cubicBezTo>
                      <a:pt x="10412" y="0"/>
                      <a:pt x="10412" y="1234"/>
                      <a:pt x="9953" y="1234"/>
                    </a:cubicBezTo>
                    <a:cubicBezTo>
                      <a:pt x="9033" y="1851"/>
                      <a:pt x="8574" y="1851"/>
                      <a:pt x="7655" y="1851"/>
                    </a:cubicBezTo>
                    <a:cubicBezTo>
                      <a:pt x="7195" y="2469"/>
                      <a:pt x="7655" y="3703"/>
                      <a:pt x="7655" y="3703"/>
                    </a:cubicBezTo>
                    <a:cubicBezTo>
                      <a:pt x="7195" y="4937"/>
                      <a:pt x="5816" y="4320"/>
                      <a:pt x="5816" y="5554"/>
                    </a:cubicBezTo>
                    <a:cubicBezTo>
                      <a:pt x="5357" y="6171"/>
                      <a:pt x="5357" y="6789"/>
                      <a:pt x="5357" y="8023"/>
                    </a:cubicBezTo>
                    <a:cubicBezTo>
                      <a:pt x="5357" y="8640"/>
                      <a:pt x="3978" y="8640"/>
                      <a:pt x="3519" y="8640"/>
                    </a:cubicBezTo>
                    <a:cubicBezTo>
                      <a:pt x="2140" y="9257"/>
                      <a:pt x="1680" y="9874"/>
                      <a:pt x="302" y="9874"/>
                    </a:cubicBezTo>
                    <a:cubicBezTo>
                      <a:pt x="761" y="11726"/>
                      <a:pt x="2140" y="12960"/>
                      <a:pt x="761" y="14811"/>
                    </a:cubicBezTo>
                    <a:cubicBezTo>
                      <a:pt x="-158" y="15429"/>
                      <a:pt x="-158" y="16046"/>
                      <a:pt x="302" y="16663"/>
                    </a:cubicBezTo>
                    <a:cubicBezTo>
                      <a:pt x="1221" y="17280"/>
                      <a:pt x="302" y="18514"/>
                      <a:pt x="302" y="19131"/>
                    </a:cubicBezTo>
                    <a:cubicBezTo>
                      <a:pt x="1221" y="19131"/>
                      <a:pt x="1680" y="19131"/>
                      <a:pt x="2140" y="18514"/>
                    </a:cubicBezTo>
                    <a:cubicBezTo>
                      <a:pt x="3059" y="17897"/>
                      <a:pt x="4438" y="17897"/>
                      <a:pt x="4897" y="1789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1" name="Freeform 659"/>
              <p:cNvSpPr/>
              <p:nvPr/>
            </p:nvSpPr>
            <p:spPr>
              <a:xfrm>
                <a:off x="9935768" y="2860438"/>
                <a:ext cx="296725" cy="202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2" h="20160" extrusionOk="0">
                    <a:moveTo>
                      <a:pt x="11917" y="19831"/>
                    </a:moveTo>
                    <a:cubicBezTo>
                      <a:pt x="13407" y="17557"/>
                      <a:pt x="15641" y="17557"/>
                      <a:pt x="17131" y="16421"/>
                    </a:cubicBezTo>
                    <a:cubicBezTo>
                      <a:pt x="17131" y="15284"/>
                      <a:pt x="17131" y="14147"/>
                      <a:pt x="17131" y="13010"/>
                    </a:cubicBezTo>
                    <a:cubicBezTo>
                      <a:pt x="17876" y="10736"/>
                      <a:pt x="18621" y="10736"/>
                      <a:pt x="20110" y="9600"/>
                    </a:cubicBezTo>
                    <a:cubicBezTo>
                      <a:pt x="21600" y="8463"/>
                      <a:pt x="20855" y="5052"/>
                      <a:pt x="19366" y="3915"/>
                    </a:cubicBezTo>
                    <a:cubicBezTo>
                      <a:pt x="17876" y="2779"/>
                      <a:pt x="16386" y="1642"/>
                      <a:pt x="14152" y="505"/>
                    </a:cubicBezTo>
                    <a:cubicBezTo>
                      <a:pt x="12662" y="-632"/>
                      <a:pt x="9683" y="505"/>
                      <a:pt x="7448" y="505"/>
                    </a:cubicBezTo>
                    <a:cubicBezTo>
                      <a:pt x="5959" y="505"/>
                      <a:pt x="0" y="-632"/>
                      <a:pt x="0" y="3915"/>
                    </a:cubicBezTo>
                    <a:cubicBezTo>
                      <a:pt x="0" y="3915"/>
                      <a:pt x="745" y="5052"/>
                      <a:pt x="745" y="6189"/>
                    </a:cubicBezTo>
                    <a:cubicBezTo>
                      <a:pt x="1490" y="7326"/>
                      <a:pt x="745" y="8463"/>
                      <a:pt x="1490" y="9600"/>
                    </a:cubicBezTo>
                    <a:cubicBezTo>
                      <a:pt x="2234" y="9600"/>
                      <a:pt x="2979" y="11873"/>
                      <a:pt x="3724" y="10736"/>
                    </a:cubicBezTo>
                    <a:cubicBezTo>
                      <a:pt x="5214" y="10736"/>
                      <a:pt x="6703" y="9600"/>
                      <a:pt x="6703" y="11873"/>
                    </a:cubicBezTo>
                    <a:cubicBezTo>
                      <a:pt x="6703" y="13010"/>
                      <a:pt x="6703" y="15284"/>
                      <a:pt x="5959" y="16421"/>
                    </a:cubicBezTo>
                    <a:cubicBezTo>
                      <a:pt x="8193" y="16421"/>
                      <a:pt x="8193" y="16421"/>
                      <a:pt x="8938" y="19831"/>
                    </a:cubicBezTo>
                    <a:cubicBezTo>
                      <a:pt x="9683" y="19831"/>
                      <a:pt x="11917" y="19831"/>
                      <a:pt x="11917" y="19831"/>
                    </a:cubicBezTo>
                    <a:cubicBezTo>
                      <a:pt x="12662" y="18694"/>
                      <a:pt x="11172" y="20968"/>
                      <a:pt x="11917" y="1983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2" name="Freeform 660"/>
              <p:cNvSpPr/>
              <p:nvPr/>
            </p:nvSpPr>
            <p:spPr>
              <a:xfrm>
                <a:off x="9935768" y="2725486"/>
                <a:ext cx="378418" cy="1900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98" extrusionOk="0">
                    <a:moveTo>
                      <a:pt x="6600" y="14871"/>
                    </a:moveTo>
                    <a:cubicBezTo>
                      <a:pt x="8400" y="14871"/>
                      <a:pt x="9600" y="13671"/>
                      <a:pt x="11400" y="13671"/>
                    </a:cubicBezTo>
                    <a:cubicBezTo>
                      <a:pt x="12000" y="13671"/>
                      <a:pt x="14400" y="16071"/>
                      <a:pt x="15000" y="17271"/>
                    </a:cubicBezTo>
                    <a:cubicBezTo>
                      <a:pt x="15600" y="18471"/>
                      <a:pt x="16200" y="20871"/>
                      <a:pt x="17400" y="19671"/>
                    </a:cubicBezTo>
                    <a:cubicBezTo>
                      <a:pt x="18000" y="19671"/>
                      <a:pt x="18600" y="18471"/>
                      <a:pt x="19800" y="18471"/>
                    </a:cubicBezTo>
                    <a:cubicBezTo>
                      <a:pt x="20400" y="18471"/>
                      <a:pt x="20400" y="16071"/>
                      <a:pt x="21600" y="16071"/>
                    </a:cubicBezTo>
                    <a:cubicBezTo>
                      <a:pt x="21000" y="13671"/>
                      <a:pt x="19800" y="10071"/>
                      <a:pt x="20400" y="8871"/>
                    </a:cubicBezTo>
                    <a:cubicBezTo>
                      <a:pt x="21000" y="6471"/>
                      <a:pt x="19200" y="4071"/>
                      <a:pt x="18600" y="4071"/>
                    </a:cubicBezTo>
                    <a:cubicBezTo>
                      <a:pt x="17400" y="2871"/>
                      <a:pt x="16200" y="5271"/>
                      <a:pt x="15000" y="2871"/>
                    </a:cubicBezTo>
                    <a:cubicBezTo>
                      <a:pt x="13200" y="471"/>
                      <a:pt x="12600" y="-729"/>
                      <a:pt x="10800" y="471"/>
                    </a:cubicBezTo>
                    <a:cubicBezTo>
                      <a:pt x="9600" y="1671"/>
                      <a:pt x="10200" y="2871"/>
                      <a:pt x="10200" y="5271"/>
                    </a:cubicBezTo>
                    <a:cubicBezTo>
                      <a:pt x="9600" y="6471"/>
                      <a:pt x="9600" y="7671"/>
                      <a:pt x="9000" y="7671"/>
                    </a:cubicBezTo>
                    <a:cubicBezTo>
                      <a:pt x="7200" y="10071"/>
                      <a:pt x="6000" y="5271"/>
                      <a:pt x="4800" y="4071"/>
                    </a:cubicBezTo>
                    <a:cubicBezTo>
                      <a:pt x="1800" y="-729"/>
                      <a:pt x="0" y="12471"/>
                      <a:pt x="0" y="17271"/>
                    </a:cubicBezTo>
                    <a:cubicBezTo>
                      <a:pt x="2400" y="14871"/>
                      <a:pt x="4200" y="14871"/>
                      <a:pt x="6600" y="148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3" name="Freeform 661"/>
              <p:cNvSpPr/>
              <p:nvPr/>
            </p:nvSpPr>
            <p:spPr>
              <a:xfrm>
                <a:off x="10051093" y="2594635"/>
                <a:ext cx="252280" cy="170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21600"/>
                    </a:moveTo>
                    <a:cubicBezTo>
                      <a:pt x="15300" y="21600"/>
                      <a:pt x="17100" y="21600"/>
                      <a:pt x="18000" y="21600"/>
                    </a:cubicBezTo>
                    <a:cubicBezTo>
                      <a:pt x="18000" y="20160"/>
                      <a:pt x="19800" y="20160"/>
                      <a:pt x="19800" y="18720"/>
                    </a:cubicBezTo>
                    <a:cubicBezTo>
                      <a:pt x="19800" y="17280"/>
                      <a:pt x="19800" y="15840"/>
                      <a:pt x="19800" y="14400"/>
                    </a:cubicBezTo>
                    <a:cubicBezTo>
                      <a:pt x="18900" y="11520"/>
                      <a:pt x="18000" y="10080"/>
                      <a:pt x="18900" y="7200"/>
                    </a:cubicBezTo>
                    <a:cubicBezTo>
                      <a:pt x="20700" y="5760"/>
                      <a:pt x="21600" y="2880"/>
                      <a:pt x="21600" y="0"/>
                    </a:cubicBezTo>
                    <a:cubicBezTo>
                      <a:pt x="19800" y="4320"/>
                      <a:pt x="13500" y="0"/>
                      <a:pt x="10800" y="0"/>
                    </a:cubicBezTo>
                    <a:cubicBezTo>
                      <a:pt x="9000" y="0"/>
                      <a:pt x="7200" y="0"/>
                      <a:pt x="5400" y="1440"/>
                    </a:cubicBezTo>
                    <a:cubicBezTo>
                      <a:pt x="4500" y="1440"/>
                      <a:pt x="0" y="7200"/>
                      <a:pt x="0" y="7200"/>
                    </a:cubicBezTo>
                    <a:cubicBezTo>
                      <a:pt x="0" y="8640"/>
                      <a:pt x="2700" y="7200"/>
                      <a:pt x="1800" y="8640"/>
                    </a:cubicBezTo>
                    <a:cubicBezTo>
                      <a:pt x="1800" y="10080"/>
                      <a:pt x="1800" y="10080"/>
                      <a:pt x="1800" y="11520"/>
                    </a:cubicBezTo>
                    <a:cubicBezTo>
                      <a:pt x="2700" y="14400"/>
                      <a:pt x="6300" y="12960"/>
                      <a:pt x="6300" y="12960"/>
                    </a:cubicBezTo>
                    <a:cubicBezTo>
                      <a:pt x="6300" y="14400"/>
                      <a:pt x="5400" y="17280"/>
                      <a:pt x="5400" y="18720"/>
                    </a:cubicBezTo>
                    <a:cubicBezTo>
                      <a:pt x="6300" y="17280"/>
                      <a:pt x="8100" y="15840"/>
                      <a:pt x="9900" y="17280"/>
                    </a:cubicBezTo>
                    <a:cubicBezTo>
                      <a:pt x="11700" y="18720"/>
                      <a:pt x="12600" y="21600"/>
                      <a:pt x="1440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4" name="Freeform 662"/>
              <p:cNvSpPr/>
              <p:nvPr/>
            </p:nvSpPr>
            <p:spPr>
              <a:xfrm>
                <a:off x="9860088" y="2947040"/>
                <a:ext cx="169387" cy="791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200" extrusionOk="0">
                    <a:moveTo>
                      <a:pt x="21600" y="10800"/>
                    </a:moveTo>
                    <a:cubicBezTo>
                      <a:pt x="21600" y="2700"/>
                      <a:pt x="18900" y="5400"/>
                      <a:pt x="16200" y="5400"/>
                    </a:cubicBezTo>
                    <a:cubicBezTo>
                      <a:pt x="14850" y="8100"/>
                      <a:pt x="13500" y="2700"/>
                      <a:pt x="10800" y="0"/>
                    </a:cubicBezTo>
                    <a:cubicBezTo>
                      <a:pt x="10800" y="2700"/>
                      <a:pt x="10800" y="5400"/>
                      <a:pt x="9450" y="8100"/>
                    </a:cubicBezTo>
                    <a:cubicBezTo>
                      <a:pt x="8100" y="8100"/>
                      <a:pt x="9450" y="2700"/>
                      <a:pt x="6750" y="5400"/>
                    </a:cubicBezTo>
                    <a:cubicBezTo>
                      <a:pt x="5400" y="5400"/>
                      <a:pt x="2700" y="5400"/>
                      <a:pt x="2700" y="8100"/>
                    </a:cubicBezTo>
                    <a:cubicBezTo>
                      <a:pt x="1350" y="13500"/>
                      <a:pt x="2700" y="16200"/>
                      <a:pt x="0" y="13500"/>
                    </a:cubicBezTo>
                    <a:cubicBezTo>
                      <a:pt x="0" y="13500"/>
                      <a:pt x="0" y="13500"/>
                      <a:pt x="0" y="16200"/>
                    </a:cubicBezTo>
                    <a:cubicBezTo>
                      <a:pt x="0" y="16200"/>
                      <a:pt x="1350" y="16200"/>
                      <a:pt x="2700" y="16200"/>
                    </a:cubicBezTo>
                    <a:cubicBezTo>
                      <a:pt x="5400" y="18900"/>
                      <a:pt x="8100" y="18900"/>
                      <a:pt x="10800" y="18900"/>
                    </a:cubicBezTo>
                    <a:cubicBezTo>
                      <a:pt x="13500" y="18900"/>
                      <a:pt x="21600" y="21600"/>
                      <a:pt x="21600" y="10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5" name="Freeform 663"/>
              <p:cNvSpPr/>
              <p:nvPr/>
            </p:nvSpPr>
            <p:spPr>
              <a:xfrm>
                <a:off x="9596995" y="2983560"/>
                <a:ext cx="504554" cy="4529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41" extrusionOk="0">
                    <a:moveTo>
                      <a:pt x="450" y="5568"/>
                    </a:moveTo>
                    <a:cubicBezTo>
                      <a:pt x="450" y="6083"/>
                      <a:pt x="0" y="7111"/>
                      <a:pt x="0" y="7626"/>
                    </a:cubicBezTo>
                    <a:cubicBezTo>
                      <a:pt x="450" y="8140"/>
                      <a:pt x="900" y="9168"/>
                      <a:pt x="900" y="9683"/>
                    </a:cubicBezTo>
                    <a:cubicBezTo>
                      <a:pt x="900" y="10711"/>
                      <a:pt x="1350" y="12254"/>
                      <a:pt x="1800" y="13283"/>
                    </a:cubicBezTo>
                    <a:cubicBezTo>
                      <a:pt x="2250" y="14826"/>
                      <a:pt x="3600" y="14311"/>
                      <a:pt x="4050" y="15340"/>
                    </a:cubicBezTo>
                    <a:cubicBezTo>
                      <a:pt x="4050" y="15340"/>
                      <a:pt x="4050" y="16368"/>
                      <a:pt x="4500" y="16368"/>
                    </a:cubicBezTo>
                    <a:cubicBezTo>
                      <a:pt x="4950" y="16883"/>
                      <a:pt x="5400" y="15854"/>
                      <a:pt x="5850" y="15854"/>
                    </a:cubicBezTo>
                    <a:cubicBezTo>
                      <a:pt x="6750" y="15340"/>
                      <a:pt x="8550" y="17397"/>
                      <a:pt x="9450" y="17911"/>
                    </a:cubicBezTo>
                    <a:cubicBezTo>
                      <a:pt x="9900" y="18426"/>
                      <a:pt x="10350" y="19454"/>
                      <a:pt x="11250" y="18426"/>
                    </a:cubicBezTo>
                    <a:cubicBezTo>
                      <a:pt x="11700" y="17911"/>
                      <a:pt x="13950" y="18426"/>
                      <a:pt x="14850" y="18426"/>
                    </a:cubicBezTo>
                    <a:cubicBezTo>
                      <a:pt x="16200" y="18426"/>
                      <a:pt x="16650" y="19454"/>
                      <a:pt x="17550" y="20483"/>
                    </a:cubicBezTo>
                    <a:cubicBezTo>
                      <a:pt x="18000" y="20997"/>
                      <a:pt x="18000" y="17911"/>
                      <a:pt x="18450" y="17397"/>
                    </a:cubicBezTo>
                    <a:cubicBezTo>
                      <a:pt x="18900" y="16883"/>
                      <a:pt x="19350" y="16368"/>
                      <a:pt x="19800" y="15854"/>
                    </a:cubicBezTo>
                    <a:cubicBezTo>
                      <a:pt x="20250" y="15854"/>
                      <a:pt x="21600" y="15854"/>
                      <a:pt x="21600" y="15340"/>
                    </a:cubicBezTo>
                    <a:cubicBezTo>
                      <a:pt x="21150" y="13797"/>
                      <a:pt x="21150" y="13283"/>
                      <a:pt x="20250" y="12768"/>
                    </a:cubicBezTo>
                    <a:cubicBezTo>
                      <a:pt x="19350" y="11740"/>
                      <a:pt x="20700" y="10197"/>
                      <a:pt x="19800" y="9168"/>
                    </a:cubicBezTo>
                    <a:cubicBezTo>
                      <a:pt x="18900" y="8654"/>
                      <a:pt x="21150" y="6597"/>
                      <a:pt x="20700" y="5568"/>
                    </a:cubicBezTo>
                    <a:cubicBezTo>
                      <a:pt x="20250" y="4540"/>
                      <a:pt x="19800" y="4026"/>
                      <a:pt x="19800" y="2997"/>
                    </a:cubicBezTo>
                    <a:cubicBezTo>
                      <a:pt x="19800" y="2483"/>
                      <a:pt x="19800" y="1968"/>
                      <a:pt x="18900" y="1968"/>
                    </a:cubicBezTo>
                    <a:cubicBezTo>
                      <a:pt x="16650" y="940"/>
                      <a:pt x="13500" y="2483"/>
                      <a:pt x="11250" y="1454"/>
                    </a:cubicBezTo>
                    <a:cubicBezTo>
                      <a:pt x="11250" y="2997"/>
                      <a:pt x="9450" y="426"/>
                      <a:pt x="9000" y="426"/>
                    </a:cubicBezTo>
                    <a:cubicBezTo>
                      <a:pt x="7650" y="-603"/>
                      <a:pt x="6750" y="426"/>
                      <a:pt x="5850" y="1454"/>
                    </a:cubicBezTo>
                    <a:cubicBezTo>
                      <a:pt x="4500" y="1968"/>
                      <a:pt x="3600" y="2483"/>
                      <a:pt x="2700" y="2483"/>
                    </a:cubicBezTo>
                    <a:cubicBezTo>
                      <a:pt x="2250" y="2997"/>
                      <a:pt x="1350" y="2997"/>
                      <a:pt x="900" y="2997"/>
                    </a:cubicBezTo>
                    <a:cubicBezTo>
                      <a:pt x="450" y="3511"/>
                      <a:pt x="1350" y="4026"/>
                      <a:pt x="450" y="4026"/>
                    </a:cubicBezTo>
                    <a:cubicBezTo>
                      <a:pt x="450" y="4540"/>
                      <a:pt x="450" y="5054"/>
                      <a:pt x="450" y="5568"/>
                    </a:cubicBezTo>
                    <a:cubicBezTo>
                      <a:pt x="450" y="6597"/>
                      <a:pt x="450" y="5568"/>
                      <a:pt x="450" y="556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6" name="Freeform 664"/>
              <p:cNvSpPr/>
              <p:nvPr/>
            </p:nvSpPr>
            <p:spPr>
              <a:xfrm>
                <a:off x="9903330" y="3469841"/>
                <a:ext cx="486536" cy="3407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843" y="9360"/>
                    </a:moveTo>
                    <a:cubicBezTo>
                      <a:pt x="18313" y="7200"/>
                      <a:pt x="16904" y="5760"/>
                      <a:pt x="16435" y="4320"/>
                    </a:cubicBezTo>
                    <a:cubicBezTo>
                      <a:pt x="15496" y="3600"/>
                      <a:pt x="15026" y="1440"/>
                      <a:pt x="15026" y="0"/>
                    </a:cubicBezTo>
                    <a:cubicBezTo>
                      <a:pt x="13617" y="720"/>
                      <a:pt x="12209" y="2880"/>
                      <a:pt x="10330" y="2880"/>
                    </a:cubicBezTo>
                    <a:cubicBezTo>
                      <a:pt x="9861" y="2880"/>
                      <a:pt x="8922" y="2160"/>
                      <a:pt x="8452" y="2160"/>
                    </a:cubicBezTo>
                    <a:cubicBezTo>
                      <a:pt x="7513" y="2160"/>
                      <a:pt x="6574" y="2160"/>
                      <a:pt x="5635" y="2160"/>
                    </a:cubicBezTo>
                    <a:cubicBezTo>
                      <a:pt x="5635" y="2160"/>
                      <a:pt x="4226" y="4320"/>
                      <a:pt x="3757" y="4320"/>
                    </a:cubicBezTo>
                    <a:cubicBezTo>
                      <a:pt x="3287" y="6480"/>
                      <a:pt x="2348" y="7920"/>
                      <a:pt x="1878" y="10080"/>
                    </a:cubicBezTo>
                    <a:cubicBezTo>
                      <a:pt x="1409" y="10080"/>
                      <a:pt x="470" y="10080"/>
                      <a:pt x="0" y="10800"/>
                    </a:cubicBezTo>
                    <a:cubicBezTo>
                      <a:pt x="0" y="11520"/>
                      <a:pt x="1409" y="12240"/>
                      <a:pt x="1409" y="12960"/>
                    </a:cubicBezTo>
                    <a:cubicBezTo>
                      <a:pt x="1409" y="14400"/>
                      <a:pt x="1878" y="14400"/>
                      <a:pt x="2348" y="15840"/>
                    </a:cubicBezTo>
                    <a:cubicBezTo>
                      <a:pt x="2348" y="17280"/>
                      <a:pt x="2817" y="17280"/>
                      <a:pt x="3757" y="17280"/>
                    </a:cubicBezTo>
                    <a:cubicBezTo>
                      <a:pt x="4226" y="17280"/>
                      <a:pt x="5165" y="17280"/>
                      <a:pt x="5165" y="18000"/>
                    </a:cubicBezTo>
                    <a:cubicBezTo>
                      <a:pt x="5165" y="18720"/>
                      <a:pt x="5165" y="19440"/>
                      <a:pt x="5165" y="20160"/>
                    </a:cubicBezTo>
                    <a:cubicBezTo>
                      <a:pt x="6104" y="21600"/>
                      <a:pt x="8452" y="21600"/>
                      <a:pt x="9861" y="21600"/>
                    </a:cubicBezTo>
                    <a:cubicBezTo>
                      <a:pt x="11270" y="21600"/>
                      <a:pt x="12209" y="21600"/>
                      <a:pt x="13148" y="20160"/>
                    </a:cubicBezTo>
                    <a:cubicBezTo>
                      <a:pt x="15026" y="18720"/>
                      <a:pt x="16904" y="20160"/>
                      <a:pt x="18783" y="21600"/>
                    </a:cubicBezTo>
                    <a:cubicBezTo>
                      <a:pt x="18783" y="20160"/>
                      <a:pt x="18783" y="18000"/>
                      <a:pt x="19252" y="16560"/>
                    </a:cubicBezTo>
                    <a:cubicBezTo>
                      <a:pt x="19722" y="15840"/>
                      <a:pt x="21130" y="17280"/>
                      <a:pt x="21600" y="14400"/>
                    </a:cubicBezTo>
                    <a:cubicBezTo>
                      <a:pt x="20191" y="12960"/>
                      <a:pt x="19722" y="14400"/>
                      <a:pt x="18313" y="14400"/>
                    </a:cubicBezTo>
                    <a:cubicBezTo>
                      <a:pt x="17374" y="13680"/>
                      <a:pt x="17374" y="10080"/>
                      <a:pt x="17843" y="9360"/>
                    </a:cubicBezTo>
                    <a:cubicBezTo>
                      <a:pt x="18313" y="7920"/>
                      <a:pt x="17374" y="10800"/>
                      <a:pt x="17843" y="93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7" name="Freeform 665"/>
              <p:cNvSpPr/>
              <p:nvPr/>
            </p:nvSpPr>
            <p:spPr>
              <a:xfrm>
                <a:off x="10242103" y="3467315"/>
                <a:ext cx="159281" cy="2193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82" h="20740" extrusionOk="0">
                    <a:moveTo>
                      <a:pt x="17788" y="9940"/>
                    </a:moveTo>
                    <a:cubicBezTo>
                      <a:pt x="15247" y="7780"/>
                      <a:pt x="13976" y="3460"/>
                      <a:pt x="11435" y="2380"/>
                    </a:cubicBezTo>
                    <a:cubicBezTo>
                      <a:pt x="10165" y="2380"/>
                      <a:pt x="0" y="-860"/>
                      <a:pt x="0" y="220"/>
                    </a:cubicBezTo>
                    <a:cubicBezTo>
                      <a:pt x="1271" y="4540"/>
                      <a:pt x="3812" y="6700"/>
                      <a:pt x="6353" y="9940"/>
                    </a:cubicBezTo>
                    <a:cubicBezTo>
                      <a:pt x="8894" y="13180"/>
                      <a:pt x="5082" y="17500"/>
                      <a:pt x="8894" y="20740"/>
                    </a:cubicBezTo>
                    <a:cubicBezTo>
                      <a:pt x="10165" y="19660"/>
                      <a:pt x="11435" y="16420"/>
                      <a:pt x="12706" y="14260"/>
                    </a:cubicBezTo>
                    <a:cubicBezTo>
                      <a:pt x="15247" y="13180"/>
                      <a:pt x="16518" y="14260"/>
                      <a:pt x="17788" y="14260"/>
                    </a:cubicBezTo>
                    <a:cubicBezTo>
                      <a:pt x="21600" y="14260"/>
                      <a:pt x="17788" y="9940"/>
                      <a:pt x="17788" y="9940"/>
                    </a:cubicBezTo>
                    <a:cubicBezTo>
                      <a:pt x="16518" y="8860"/>
                      <a:pt x="17788" y="9940"/>
                      <a:pt x="17788" y="99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8" name="Freeform 666"/>
              <p:cNvSpPr/>
              <p:nvPr/>
            </p:nvSpPr>
            <p:spPr>
              <a:xfrm>
                <a:off x="10314183" y="3593761"/>
                <a:ext cx="104515" cy="1045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40" extrusionOk="0">
                    <a:moveTo>
                      <a:pt x="15120" y="17280"/>
                    </a:moveTo>
                    <a:cubicBezTo>
                      <a:pt x="12960" y="15120"/>
                      <a:pt x="12960" y="15120"/>
                      <a:pt x="15120" y="12960"/>
                    </a:cubicBezTo>
                    <a:cubicBezTo>
                      <a:pt x="17280" y="10800"/>
                      <a:pt x="19440" y="8640"/>
                      <a:pt x="21600" y="6480"/>
                    </a:cubicBezTo>
                    <a:cubicBezTo>
                      <a:pt x="21600" y="6480"/>
                      <a:pt x="17280" y="2160"/>
                      <a:pt x="17280" y="0"/>
                    </a:cubicBezTo>
                    <a:cubicBezTo>
                      <a:pt x="17280" y="8640"/>
                      <a:pt x="6480" y="-2160"/>
                      <a:pt x="6480" y="6480"/>
                    </a:cubicBezTo>
                    <a:cubicBezTo>
                      <a:pt x="6480" y="10800"/>
                      <a:pt x="2160" y="15120"/>
                      <a:pt x="0" y="17280"/>
                    </a:cubicBezTo>
                    <a:cubicBezTo>
                      <a:pt x="0" y="19440"/>
                      <a:pt x="4320" y="17280"/>
                      <a:pt x="6480" y="17280"/>
                    </a:cubicBezTo>
                    <a:cubicBezTo>
                      <a:pt x="10800" y="17280"/>
                      <a:pt x="12960" y="17280"/>
                      <a:pt x="15120" y="19440"/>
                    </a:cubicBezTo>
                    <a:cubicBezTo>
                      <a:pt x="15120" y="19440"/>
                      <a:pt x="15120" y="17280"/>
                      <a:pt x="15120" y="17280"/>
                    </a:cubicBezTo>
                    <a:cubicBezTo>
                      <a:pt x="12960" y="15120"/>
                      <a:pt x="15120" y="17280"/>
                      <a:pt x="15120" y="17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59" name="Freeform 667"/>
              <p:cNvSpPr/>
              <p:nvPr/>
            </p:nvSpPr>
            <p:spPr>
              <a:xfrm>
                <a:off x="10005986" y="3764155"/>
                <a:ext cx="311816" cy="20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81" h="20781" extrusionOk="0">
                    <a:moveTo>
                      <a:pt x="10904" y="4547"/>
                    </a:moveTo>
                    <a:cubicBezTo>
                      <a:pt x="8204" y="4547"/>
                      <a:pt x="1454" y="6821"/>
                      <a:pt x="779" y="0"/>
                    </a:cubicBezTo>
                    <a:cubicBezTo>
                      <a:pt x="104" y="2274"/>
                      <a:pt x="-571" y="4547"/>
                      <a:pt x="779" y="5684"/>
                    </a:cubicBezTo>
                    <a:cubicBezTo>
                      <a:pt x="1454" y="6821"/>
                      <a:pt x="2129" y="7958"/>
                      <a:pt x="1454" y="9095"/>
                    </a:cubicBezTo>
                    <a:cubicBezTo>
                      <a:pt x="779" y="10232"/>
                      <a:pt x="104" y="10232"/>
                      <a:pt x="104" y="12505"/>
                    </a:cubicBezTo>
                    <a:cubicBezTo>
                      <a:pt x="779" y="14779"/>
                      <a:pt x="1454" y="15916"/>
                      <a:pt x="1454" y="19326"/>
                    </a:cubicBezTo>
                    <a:cubicBezTo>
                      <a:pt x="2804" y="19326"/>
                      <a:pt x="4154" y="19326"/>
                      <a:pt x="5504" y="19326"/>
                    </a:cubicBezTo>
                    <a:cubicBezTo>
                      <a:pt x="6854" y="19326"/>
                      <a:pt x="8879" y="21600"/>
                      <a:pt x="10229" y="20463"/>
                    </a:cubicBezTo>
                    <a:cubicBezTo>
                      <a:pt x="11579" y="20463"/>
                      <a:pt x="12929" y="18189"/>
                      <a:pt x="13604" y="17053"/>
                    </a:cubicBezTo>
                    <a:cubicBezTo>
                      <a:pt x="14954" y="14779"/>
                      <a:pt x="16304" y="15916"/>
                      <a:pt x="18329" y="15916"/>
                    </a:cubicBezTo>
                    <a:cubicBezTo>
                      <a:pt x="17654" y="13642"/>
                      <a:pt x="17654" y="12505"/>
                      <a:pt x="18329" y="9095"/>
                    </a:cubicBezTo>
                    <a:cubicBezTo>
                      <a:pt x="19004" y="6821"/>
                      <a:pt x="21029" y="4547"/>
                      <a:pt x="19004" y="3411"/>
                    </a:cubicBezTo>
                    <a:cubicBezTo>
                      <a:pt x="17654" y="2274"/>
                      <a:pt x="15629" y="1137"/>
                      <a:pt x="13604" y="2274"/>
                    </a:cubicBezTo>
                    <a:cubicBezTo>
                      <a:pt x="12254" y="2274"/>
                      <a:pt x="11579" y="4547"/>
                      <a:pt x="10904" y="454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0" name="Freeform 668"/>
              <p:cNvSpPr/>
              <p:nvPr/>
            </p:nvSpPr>
            <p:spPr>
              <a:xfrm>
                <a:off x="9678773" y="3709940"/>
                <a:ext cx="174865" cy="1703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74" h="21600" extrusionOk="0">
                    <a:moveTo>
                      <a:pt x="10903" y="0"/>
                    </a:moveTo>
                    <a:cubicBezTo>
                      <a:pt x="8503" y="0"/>
                      <a:pt x="-1097" y="0"/>
                      <a:pt x="103" y="2880"/>
                    </a:cubicBezTo>
                    <a:cubicBezTo>
                      <a:pt x="103" y="4320"/>
                      <a:pt x="2503" y="10080"/>
                      <a:pt x="3703" y="11520"/>
                    </a:cubicBezTo>
                    <a:cubicBezTo>
                      <a:pt x="6103" y="15840"/>
                      <a:pt x="10903" y="18720"/>
                      <a:pt x="14503" y="21600"/>
                    </a:cubicBezTo>
                    <a:cubicBezTo>
                      <a:pt x="14503" y="18720"/>
                      <a:pt x="14503" y="15840"/>
                      <a:pt x="16903" y="14400"/>
                    </a:cubicBezTo>
                    <a:cubicBezTo>
                      <a:pt x="19303" y="12960"/>
                      <a:pt x="20503" y="11520"/>
                      <a:pt x="19303" y="8640"/>
                    </a:cubicBezTo>
                    <a:cubicBezTo>
                      <a:pt x="19303" y="5760"/>
                      <a:pt x="19303" y="4320"/>
                      <a:pt x="18103" y="2880"/>
                    </a:cubicBezTo>
                    <a:cubicBezTo>
                      <a:pt x="15703" y="1440"/>
                      <a:pt x="13303" y="0"/>
                      <a:pt x="10903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1" name="Freeform 669"/>
              <p:cNvSpPr/>
              <p:nvPr/>
            </p:nvSpPr>
            <p:spPr>
              <a:xfrm>
                <a:off x="9806023" y="3636998"/>
                <a:ext cx="228020" cy="2975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5" h="21008" extrusionOk="0">
                    <a:moveTo>
                      <a:pt x="20618" y="14608"/>
                    </a:moveTo>
                    <a:cubicBezTo>
                      <a:pt x="21600" y="13808"/>
                      <a:pt x="20618" y="13808"/>
                      <a:pt x="19636" y="13008"/>
                    </a:cubicBezTo>
                    <a:cubicBezTo>
                      <a:pt x="18655" y="12208"/>
                      <a:pt x="18655" y="11408"/>
                      <a:pt x="18655" y="9808"/>
                    </a:cubicBezTo>
                    <a:cubicBezTo>
                      <a:pt x="20618" y="7408"/>
                      <a:pt x="17673" y="7408"/>
                      <a:pt x="14727" y="7408"/>
                    </a:cubicBezTo>
                    <a:cubicBezTo>
                      <a:pt x="13745" y="7408"/>
                      <a:pt x="13745" y="6608"/>
                      <a:pt x="13745" y="5808"/>
                    </a:cubicBezTo>
                    <a:cubicBezTo>
                      <a:pt x="12764" y="4208"/>
                      <a:pt x="11782" y="5008"/>
                      <a:pt x="11782" y="3408"/>
                    </a:cubicBezTo>
                    <a:cubicBezTo>
                      <a:pt x="10800" y="1008"/>
                      <a:pt x="8836" y="-592"/>
                      <a:pt x="4909" y="208"/>
                    </a:cubicBezTo>
                    <a:cubicBezTo>
                      <a:pt x="1964" y="1008"/>
                      <a:pt x="1964" y="1008"/>
                      <a:pt x="1964" y="2608"/>
                    </a:cubicBezTo>
                    <a:cubicBezTo>
                      <a:pt x="2945" y="5008"/>
                      <a:pt x="3927" y="7408"/>
                      <a:pt x="3927" y="10608"/>
                    </a:cubicBezTo>
                    <a:cubicBezTo>
                      <a:pt x="4909" y="13008"/>
                      <a:pt x="1964" y="12208"/>
                      <a:pt x="982" y="14608"/>
                    </a:cubicBezTo>
                    <a:cubicBezTo>
                      <a:pt x="0" y="15408"/>
                      <a:pt x="0" y="17008"/>
                      <a:pt x="0" y="17808"/>
                    </a:cubicBezTo>
                    <a:cubicBezTo>
                      <a:pt x="0" y="19408"/>
                      <a:pt x="2945" y="20208"/>
                      <a:pt x="3927" y="21008"/>
                    </a:cubicBezTo>
                    <a:cubicBezTo>
                      <a:pt x="3927" y="20208"/>
                      <a:pt x="3927" y="17808"/>
                      <a:pt x="5891" y="17808"/>
                    </a:cubicBezTo>
                    <a:cubicBezTo>
                      <a:pt x="7855" y="17808"/>
                      <a:pt x="8836" y="18608"/>
                      <a:pt x="9818" y="20208"/>
                    </a:cubicBezTo>
                    <a:cubicBezTo>
                      <a:pt x="10800" y="20208"/>
                      <a:pt x="17673" y="18608"/>
                      <a:pt x="19636" y="18608"/>
                    </a:cubicBezTo>
                    <a:cubicBezTo>
                      <a:pt x="17673" y="17008"/>
                      <a:pt x="19636" y="16208"/>
                      <a:pt x="20618" y="14608"/>
                    </a:cubicBezTo>
                    <a:cubicBezTo>
                      <a:pt x="21600" y="13808"/>
                      <a:pt x="19636" y="15408"/>
                      <a:pt x="20618" y="1460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2" name="Freeform 670"/>
              <p:cNvSpPr/>
              <p:nvPr/>
            </p:nvSpPr>
            <p:spPr>
              <a:xfrm>
                <a:off x="9697564" y="3456188"/>
                <a:ext cx="337331" cy="2072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29" h="20646" extrusionOk="0">
                    <a:moveTo>
                      <a:pt x="17485" y="2457"/>
                    </a:moveTo>
                    <a:cubicBezTo>
                      <a:pt x="17485" y="1320"/>
                      <a:pt x="14400" y="1320"/>
                      <a:pt x="13782" y="183"/>
                    </a:cubicBezTo>
                    <a:cubicBezTo>
                      <a:pt x="11314" y="-954"/>
                      <a:pt x="12548" y="3593"/>
                      <a:pt x="10697" y="3593"/>
                    </a:cubicBezTo>
                    <a:cubicBezTo>
                      <a:pt x="10080" y="2457"/>
                      <a:pt x="9462" y="3593"/>
                      <a:pt x="8228" y="3593"/>
                    </a:cubicBezTo>
                    <a:cubicBezTo>
                      <a:pt x="7611" y="3593"/>
                      <a:pt x="7611" y="5867"/>
                      <a:pt x="6994" y="5867"/>
                    </a:cubicBezTo>
                    <a:cubicBezTo>
                      <a:pt x="4525" y="8141"/>
                      <a:pt x="3291" y="5867"/>
                      <a:pt x="2057" y="3593"/>
                    </a:cubicBezTo>
                    <a:cubicBezTo>
                      <a:pt x="2057" y="4730"/>
                      <a:pt x="2057" y="5867"/>
                      <a:pt x="2057" y="7004"/>
                    </a:cubicBezTo>
                    <a:cubicBezTo>
                      <a:pt x="1440" y="8141"/>
                      <a:pt x="822" y="5867"/>
                      <a:pt x="822" y="8141"/>
                    </a:cubicBezTo>
                    <a:cubicBezTo>
                      <a:pt x="822" y="11551"/>
                      <a:pt x="-1029" y="13825"/>
                      <a:pt x="822" y="16099"/>
                    </a:cubicBezTo>
                    <a:cubicBezTo>
                      <a:pt x="2057" y="18372"/>
                      <a:pt x="3908" y="20646"/>
                      <a:pt x="5760" y="20646"/>
                    </a:cubicBezTo>
                    <a:cubicBezTo>
                      <a:pt x="8228" y="20646"/>
                      <a:pt x="9462" y="17235"/>
                      <a:pt x="11931" y="18372"/>
                    </a:cubicBezTo>
                    <a:cubicBezTo>
                      <a:pt x="11931" y="17235"/>
                      <a:pt x="13782" y="17235"/>
                      <a:pt x="14400" y="16099"/>
                    </a:cubicBezTo>
                    <a:cubicBezTo>
                      <a:pt x="15017" y="13825"/>
                      <a:pt x="15634" y="11551"/>
                      <a:pt x="16868" y="9278"/>
                    </a:cubicBezTo>
                    <a:cubicBezTo>
                      <a:pt x="17485" y="7004"/>
                      <a:pt x="18102" y="7004"/>
                      <a:pt x="19337" y="5867"/>
                    </a:cubicBezTo>
                    <a:cubicBezTo>
                      <a:pt x="20571" y="3593"/>
                      <a:pt x="17485" y="3593"/>
                      <a:pt x="17485" y="2457"/>
                    </a:cubicBezTo>
                    <a:cubicBezTo>
                      <a:pt x="17485" y="2457"/>
                      <a:pt x="17485" y="3593"/>
                      <a:pt x="17485" y="245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3" name="Freeform 671"/>
              <p:cNvSpPr/>
              <p:nvPr/>
            </p:nvSpPr>
            <p:spPr>
              <a:xfrm>
                <a:off x="9897807" y="3934552"/>
                <a:ext cx="322673" cy="353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2" h="20991" extrusionOk="0">
                    <a:moveTo>
                      <a:pt x="21252" y="0"/>
                    </a:moveTo>
                    <a:cubicBezTo>
                      <a:pt x="19162" y="1350"/>
                      <a:pt x="18465" y="2700"/>
                      <a:pt x="15678" y="2025"/>
                    </a:cubicBezTo>
                    <a:cubicBezTo>
                      <a:pt x="14284" y="1350"/>
                      <a:pt x="10104" y="675"/>
                      <a:pt x="8710" y="1350"/>
                    </a:cubicBezTo>
                    <a:cubicBezTo>
                      <a:pt x="8710" y="3375"/>
                      <a:pt x="6620" y="2025"/>
                      <a:pt x="5923" y="2700"/>
                    </a:cubicBezTo>
                    <a:cubicBezTo>
                      <a:pt x="5226" y="3375"/>
                      <a:pt x="4529" y="3375"/>
                      <a:pt x="3833" y="3375"/>
                    </a:cubicBezTo>
                    <a:cubicBezTo>
                      <a:pt x="2439" y="4050"/>
                      <a:pt x="2439" y="4725"/>
                      <a:pt x="2439" y="5400"/>
                    </a:cubicBezTo>
                    <a:cubicBezTo>
                      <a:pt x="1742" y="6075"/>
                      <a:pt x="1742" y="6750"/>
                      <a:pt x="1046" y="7425"/>
                    </a:cubicBezTo>
                    <a:cubicBezTo>
                      <a:pt x="-348" y="8775"/>
                      <a:pt x="-348" y="8775"/>
                      <a:pt x="1046" y="10125"/>
                    </a:cubicBezTo>
                    <a:cubicBezTo>
                      <a:pt x="1742" y="10800"/>
                      <a:pt x="2439" y="10800"/>
                      <a:pt x="2439" y="11475"/>
                    </a:cubicBezTo>
                    <a:cubicBezTo>
                      <a:pt x="2439" y="12825"/>
                      <a:pt x="2439" y="13500"/>
                      <a:pt x="3136" y="14850"/>
                    </a:cubicBezTo>
                    <a:cubicBezTo>
                      <a:pt x="3136" y="15525"/>
                      <a:pt x="3136" y="16200"/>
                      <a:pt x="3833" y="16875"/>
                    </a:cubicBezTo>
                    <a:cubicBezTo>
                      <a:pt x="5226" y="17550"/>
                      <a:pt x="3833" y="18225"/>
                      <a:pt x="4529" y="18900"/>
                    </a:cubicBezTo>
                    <a:cubicBezTo>
                      <a:pt x="4529" y="20250"/>
                      <a:pt x="5226" y="19575"/>
                      <a:pt x="5226" y="19575"/>
                    </a:cubicBezTo>
                    <a:cubicBezTo>
                      <a:pt x="6620" y="19575"/>
                      <a:pt x="6620" y="20250"/>
                      <a:pt x="6620" y="20925"/>
                    </a:cubicBezTo>
                    <a:cubicBezTo>
                      <a:pt x="7317" y="20925"/>
                      <a:pt x="8013" y="20250"/>
                      <a:pt x="8013" y="20250"/>
                    </a:cubicBezTo>
                    <a:cubicBezTo>
                      <a:pt x="8710" y="19575"/>
                      <a:pt x="8710" y="20925"/>
                      <a:pt x="8710" y="20925"/>
                    </a:cubicBezTo>
                    <a:cubicBezTo>
                      <a:pt x="9407" y="21600"/>
                      <a:pt x="8710" y="16875"/>
                      <a:pt x="8710" y="17550"/>
                    </a:cubicBezTo>
                    <a:cubicBezTo>
                      <a:pt x="8710" y="16875"/>
                      <a:pt x="10800" y="17550"/>
                      <a:pt x="11497" y="17550"/>
                    </a:cubicBezTo>
                    <a:cubicBezTo>
                      <a:pt x="11497" y="16875"/>
                      <a:pt x="9407" y="16200"/>
                      <a:pt x="9407" y="15525"/>
                    </a:cubicBezTo>
                    <a:cubicBezTo>
                      <a:pt x="10104" y="14175"/>
                      <a:pt x="11497" y="15525"/>
                      <a:pt x="11497" y="16200"/>
                    </a:cubicBezTo>
                    <a:cubicBezTo>
                      <a:pt x="12891" y="16875"/>
                      <a:pt x="12194" y="15525"/>
                      <a:pt x="12194" y="14850"/>
                    </a:cubicBezTo>
                    <a:cubicBezTo>
                      <a:pt x="12194" y="14175"/>
                      <a:pt x="14284" y="15525"/>
                      <a:pt x="14284" y="15525"/>
                    </a:cubicBezTo>
                    <a:cubicBezTo>
                      <a:pt x="14284" y="14850"/>
                      <a:pt x="12891" y="12825"/>
                      <a:pt x="12891" y="12825"/>
                    </a:cubicBezTo>
                    <a:cubicBezTo>
                      <a:pt x="12194" y="12150"/>
                      <a:pt x="10800" y="12150"/>
                      <a:pt x="10104" y="11475"/>
                    </a:cubicBezTo>
                    <a:cubicBezTo>
                      <a:pt x="10104" y="11475"/>
                      <a:pt x="10104" y="10125"/>
                      <a:pt x="10104" y="10800"/>
                    </a:cubicBezTo>
                    <a:cubicBezTo>
                      <a:pt x="9407" y="9450"/>
                      <a:pt x="7317" y="8100"/>
                      <a:pt x="7317" y="6750"/>
                    </a:cubicBezTo>
                    <a:cubicBezTo>
                      <a:pt x="8013" y="4050"/>
                      <a:pt x="10104" y="6750"/>
                      <a:pt x="10800" y="7425"/>
                    </a:cubicBezTo>
                    <a:cubicBezTo>
                      <a:pt x="10800" y="7425"/>
                      <a:pt x="10800" y="6750"/>
                      <a:pt x="10800" y="6750"/>
                    </a:cubicBezTo>
                    <a:cubicBezTo>
                      <a:pt x="11497" y="6075"/>
                      <a:pt x="12194" y="6750"/>
                      <a:pt x="12194" y="7425"/>
                    </a:cubicBezTo>
                    <a:cubicBezTo>
                      <a:pt x="12194" y="7425"/>
                      <a:pt x="11497" y="6075"/>
                      <a:pt x="11497" y="6075"/>
                    </a:cubicBezTo>
                    <a:cubicBezTo>
                      <a:pt x="12194" y="6075"/>
                      <a:pt x="13587" y="6750"/>
                      <a:pt x="14284" y="6750"/>
                    </a:cubicBezTo>
                    <a:cubicBezTo>
                      <a:pt x="14284" y="6075"/>
                      <a:pt x="11497" y="6075"/>
                      <a:pt x="11497" y="4725"/>
                    </a:cubicBezTo>
                    <a:cubicBezTo>
                      <a:pt x="11497" y="4725"/>
                      <a:pt x="14284" y="3375"/>
                      <a:pt x="14981" y="3375"/>
                    </a:cubicBezTo>
                    <a:cubicBezTo>
                      <a:pt x="14981" y="3375"/>
                      <a:pt x="14284" y="4725"/>
                      <a:pt x="14284" y="4725"/>
                    </a:cubicBezTo>
                    <a:cubicBezTo>
                      <a:pt x="14284" y="4725"/>
                      <a:pt x="16375" y="3375"/>
                      <a:pt x="17071" y="3375"/>
                    </a:cubicBezTo>
                    <a:cubicBezTo>
                      <a:pt x="17768" y="3375"/>
                      <a:pt x="18465" y="4050"/>
                      <a:pt x="19858" y="4725"/>
                    </a:cubicBezTo>
                    <a:cubicBezTo>
                      <a:pt x="20555" y="3375"/>
                      <a:pt x="21252" y="1350"/>
                      <a:pt x="21252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4" name="Freeform 672"/>
              <p:cNvSpPr/>
              <p:nvPr/>
            </p:nvSpPr>
            <p:spPr>
              <a:xfrm>
                <a:off x="10195656" y="3920547"/>
                <a:ext cx="150963" cy="1041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63" h="20029" extrusionOk="0">
                    <a:moveTo>
                      <a:pt x="20563" y="11929"/>
                    </a:moveTo>
                    <a:cubicBezTo>
                      <a:pt x="17683" y="7609"/>
                      <a:pt x="13363" y="7609"/>
                      <a:pt x="13363" y="1129"/>
                    </a:cubicBezTo>
                    <a:cubicBezTo>
                      <a:pt x="6163" y="-1031"/>
                      <a:pt x="4723" y="-1031"/>
                      <a:pt x="1843" y="9769"/>
                    </a:cubicBezTo>
                    <a:cubicBezTo>
                      <a:pt x="1843" y="11929"/>
                      <a:pt x="-1037" y="18409"/>
                      <a:pt x="403" y="18409"/>
                    </a:cubicBezTo>
                    <a:cubicBezTo>
                      <a:pt x="3283" y="20569"/>
                      <a:pt x="6163" y="20569"/>
                      <a:pt x="7603" y="18409"/>
                    </a:cubicBezTo>
                    <a:cubicBezTo>
                      <a:pt x="10483" y="16249"/>
                      <a:pt x="11923" y="14089"/>
                      <a:pt x="14803" y="14089"/>
                    </a:cubicBezTo>
                    <a:cubicBezTo>
                      <a:pt x="14803" y="14089"/>
                      <a:pt x="20563" y="14089"/>
                      <a:pt x="20563" y="11929"/>
                    </a:cubicBezTo>
                    <a:cubicBezTo>
                      <a:pt x="19123" y="11929"/>
                      <a:pt x="20563" y="14089"/>
                      <a:pt x="20563" y="119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5" name="Freeform 673"/>
              <p:cNvSpPr/>
              <p:nvPr/>
            </p:nvSpPr>
            <p:spPr>
              <a:xfrm>
                <a:off x="9849274" y="3890629"/>
                <a:ext cx="81790" cy="194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854" h="20517" extrusionOk="0">
                    <a:moveTo>
                      <a:pt x="14400" y="18117"/>
                    </a:moveTo>
                    <a:cubicBezTo>
                      <a:pt x="16800" y="15717"/>
                      <a:pt x="21600" y="13317"/>
                      <a:pt x="16800" y="12117"/>
                    </a:cubicBezTo>
                    <a:cubicBezTo>
                      <a:pt x="14400" y="10917"/>
                      <a:pt x="12000" y="8517"/>
                      <a:pt x="14400" y="6117"/>
                    </a:cubicBezTo>
                    <a:cubicBezTo>
                      <a:pt x="14400" y="6117"/>
                      <a:pt x="16800" y="3717"/>
                      <a:pt x="16800" y="3717"/>
                    </a:cubicBezTo>
                    <a:cubicBezTo>
                      <a:pt x="14400" y="2517"/>
                      <a:pt x="9600" y="117"/>
                      <a:pt x="7200" y="117"/>
                    </a:cubicBezTo>
                    <a:cubicBezTo>
                      <a:pt x="0" y="-1083"/>
                      <a:pt x="0" y="7317"/>
                      <a:pt x="0" y="9717"/>
                    </a:cubicBezTo>
                    <a:cubicBezTo>
                      <a:pt x="0" y="14517"/>
                      <a:pt x="4800" y="16917"/>
                      <a:pt x="9600" y="20517"/>
                    </a:cubicBezTo>
                    <a:cubicBezTo>
                      <a:pt x="12000" y="19317"/>
                      <a:pt x="14400" y="18117"/>
                      <a:pt x="14400" y="18117"/>
                    </a:cubicBezTo>
                    <a:cubicBezTo>
                      <a:pt x="16800" y="15717"/>
                      <a:pt x="14400" y="18117"/>
                      <a:pt x="14400" y="1811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6" name="Freeform 674"/>
              <p:cNvSpPr/>
              <p:nvPr/>
            </p:nvSpPr>
            <p:spPr>
              <a:xfrm>
                <a:off x="9909716" y="3903571"/>
                <a:ext cx="116375" cy="1006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355" h="21600" extrusionOk="0">
                    <a:moveTo>
                      <a:pt x="17270" y="0"/>
                    </a:moveTo>
                    <a:cubicBezTo>
                      <a:pt x="13947" y="0"/>
                      <a:pt x="2316" y="0"/>
                      <a:pt x="2316" y="4800"/>
                    </a:cubicBezTo>
                    <a:cubicBezTo>
                      <a:pt x="-1007" y="9600"/>
                      <a:pt x="-1007" y="19200"/>
                      <a:pt x="3978" y="21600"/>
                    </a:cubicBezTo>
                    <a:cubicBezTo>
                      <a:pt x="5639" y="19200"/>
                      <a:pt x="8962" y="21600"/>
                      <a:pt x="10624" y="19200"/>
                    </a:cubicBezTo>
                    <a:cubicBezTo>
                      <a:pt x="12285" y="19200"/>
                      <a:pt x="13947" y="14400"/>
                      <a:pt x="15608" y="16800"/>
                    </a:cubicBezTo>
                    <a:cubicBezTo>
                      <a:pt x="20593" y="21600"/>
                      <a:pt x="17270" y="2400"/>
                      <a:pt x="17270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7" name="Freeform 675"/>
              <p:cNvSpPr/>
              <p:nvPr/>
            </p:nvSpPr>
            <p:spPr>
              <a:xfrm>
                <a:off x="11106100" y="3969401"/>
                <a:ext cx="159530" cy="168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073" h="20055" extrusionOk="0">
                    <a:moveTo>
                      <a:pt x="17073" y="18900"/>
                    </a:moveTo>
                    <a:cubicBezTo>
                      <a:pt x="17073" y="16200"/>
                      <a:pt x="17073" y="14850"/>
                      <a:pt x="14799" y="13500"/>
                    </a:cubicBezTo>
                    <a:cubicBezTo>
                      <a:pt x="12526" y="12150"/>
                      <a:pt x="14799" y="10800"/>
                      <a:pt x="13662" y="9450"/>
                    </a:cubicBezTo>
                    <a:cubicBezTo>
                      <a:pt x="12526" y="6750"/>
                      <a:pt x="11389" y="8100"/>
                      <a:pt x="11389" y="4050"/>
                    </a:cubicBezTo>
                    <a:cubicBezTo>
                      <a:pt x="11389" y="4050"/>
                      <a:pt x="7978" y="1350"/>
                      <a:pt x="9115" y="0"/>
                    </a:cubicBezTo>
                    <a:cubicBezTo>
                      <a:pt x="5705" y="0"/>
                      <a:pt x="-4527" y="1350"/>
                      <a:pt x="2294" y="8100"/>
                    </a:cubicBezTo>
                    <a:cubicBezTo>
                      <a:pt x="3431" y="9450"/>
                      <a:pt x="4568" y="10800"/>
                      <a:pt x="5705" y="12150"/>
                    </a:cubicBezTo>
                    <a:cubicBezTo>
                      <a:pt x="6841" y="13500"/>
                      <a:pt x="7978" y="13500"/>
                      <a:pt x="9115" y="14850"/>
                    </a:cubicBezTo>
                    <a:cubicBezTo>
                      <a:pt x="11389" y="14850"/>
                      <a:pt x="13662" y="14850"/>
                      <a:pt x="13662" y="17550"/>
                    </a:cubicBezTo>
                    <a:cubicBezTo>
                      <a:pt x="14799" y="18900"/>
                      <a:pt x="15936" y="21600"/>
                      <a:pt x="17073" y="18900"/>
                    </a:cubicBezTo>
                    <a:cubicBezTo>
                      <a:pt x="17073" y="17550"/>
                      <a:pt x="15936" y="20250"/>
                      <a:pt x="17073" y="189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8" name="Freeform 676"/>
              <p:cNvSpPr/>
              <p:nvPr/>
            </p:nvSpPr>
            <p:spPr>
              <a:xfrm>
                <a:off x="11139488" y="4084004"/>
                <a:ext cx="1018838" cy="930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6" h="21109" extrusionOk="0">
                    <a:moveTo>
                      <a:pt x="20727" y="18280"/>
                    </a:moveTo>
                    <a:cubicBezTo>
                      <a:pt x="20291" y="18023"/>
                      <a:pt x="20509" y="17509"/>
                      <a:pt x="20291" y="16995"/>
                    </a:cubicBezTo>
                    <a:cubicBezTo>
                      <a:pt x="20291" y="16738"/>
                      <a:pt x="19855" y="16480"/>
                      <a:pt x="19636" y="16223"/>
                    </a:cubicBezTo>
                    <a:cubicBezTo>
                      <a:pt x="19200" y="15966"/>
                      <a:pt x="18982" y="15452"/>
                      <a:pt x="18764" y="14938"/>
                    </a:cubicBezTo>
                    <a:cubicBezTo>
                      <a:pt x="18327" y="14423"/>
                      <a:pt x="18545" y="14423"/>
                      <a:pt x="18982" y="13652"/>
                    </a:cubicBezTo>
                    <a:cubicBezTo>
                      <a:pt x="19200" y="13395"/>
                      <a:pt x="19636" y="12880"/>
                      <a:pt x="19418" y="12366"/>
                    </a:cubicBezTo>
                    <a:cubicBezTo>
                      <a:pt x="19200" y="12109"/>
                      <a:pt x="18545" y="12109"/>
                      <a:pt x="18327" y="12109"/>
                    </a:cubicBezTo>
                    <a:cubicBezTo>
                      <a:pt x="18109" y="11852"/>
                      <a:pt x="18327" y="11338"/>
                      <a:pt x="18327" y="11338"/>
                    </a:cubicBezTo>
                    <a:cubicBezTo>
                      <a:pt x="18109" y="10823"/>
                      <a:pt x="18109" y="10052"/>
                      <a:pt x="18327" y="9795"/>
                    </a:cubicBezTo>
                    <a:cubicBezTo>
                      <a:pt x="18764" y="9280"/>
                      <a:pt x="18109" y="9023"/>
                      <a:pt x="17891" y="8766"/>
                    </a:cubicBezTo>
                    <a:cubicBezTo>
                      <a:pt x="17891" y="8509"/>
                      <a:pt x="18327" y="7738"/>
                      <a:pt x="18545" y="7480"/>
                    </a:cubicBezTo>
                    <a:cubicBezTo>
                      <a:pt x="18545" y="7223"/>
                      <a:pt x="18982" y="4652"/>
                      <a:pt x="18764" y="4652"/>
                    </a:cubicBezTo>
                    <a:cubicBezTo>
                      <a:pt x="18109" y="4652"/>
                      <a:pt x="17891" y="4652"/>
                      <a:pt x="17236" y="4138"/>
                    </a:cubicBezTo>
                    <a:cubicBezTo>
                      <a:pt x="17018" y="3880"/>
                      <a:pt x="16800" y="3623"/>
                      <a:pt x="16582" y="3366"/>
                    </a:cubicBezTo>
                    <a:cubicBezTo>
                      <a:pt x="16364" y="3109"/>
                      <a:pt x="15709" y="3109"/>
                      <a:pt x="15491" y="2852"/>
                    </a:cubicBezTo>
                    <a:cubicBezTo>
                      <a:pt x="15055" y="2852"/>
                      <a:pt x="14836" y="2852"/>
                      <a:pt x="14400" y="2595"/>
                    </a:cubicBezTo>
                    <a:cubicBezTo>
                      <a:pt x="14182" y="2080"/>
                      <a:pt x="13745" y="2338"/>
                      <a:pt x="13309" y="2338"/>
                    </a:cubicBezTo>
                    <a:cubicBezTo>
                      <a:pt x="13091" y="2595"/>
                      <a:pt x="12655" y="2338"/>
                      <a:pt x="12436" y="2595"/>
                    </a:cubicBezTo>
                    <a:cubicBezTo>
                      <a:pt x="12000" y="2595"/>
                      <a:pt x="11782" y="3109"/>
                      <a:pt x="11564" y="3366"/>
                    </a:cubicBezTo>
                    <a:cubicBezTo>
                      <a:pt x="11345" y="3623"/>
                      <a:pt x="10691" y="3366"/>
                      <a:pt x="10691" y="3880"/>
                    </a:cubicBezTo>
                    <a:cubicBezTo>
                      <a:pt x="10691" y="4395"/>
                      <a:pt x="10473" y="4395"/>
                      <a:pt x="10036" y="4652"/>
                    </a:cubicBezTo>
                    <a:cubicBezTo>
                      <a:pt x="8945" y="4909"/>
                      <a:pt x="8073" y="4909"/>
                      <a:pt x="7200" y="4138"/>
                    </a:cubicBezTo>
                    <a:cubicBezTo>
                      <a:pt x="6982" y="3880"/>
                      <a:pt x="6764" y="3623"/>
                      <a:pt x="6545" y="3623"/>
                    </a:cubicBezTo>
                    <a:cubicBezTo>
                      <a:pt x="6109" y="3109"/>
                      <a:pt x="5891" y="3366"/>
                      <a:pt x="5455" y="3366"/>
                    </a:cubicBezTo>
                    <a:cubicBezTo>
                      <a:pt x="5236" y="3109"/>
                      <a:pt x="5236" y="2338"/>
                      <a:pt x="5236" y="2080"/>
                    </a:cubicBezTo>
                    <a:cubicBezTo>
                      <a:pt x="4582" y="1823"/>
                      <a:pt x="4364" y="1566"/>
                      <a:pt x="4364" y="795"/>
                    </a:cubicBezTo>
                    <a:cubicBezTo>
                      <a:pt x="4364" y="-491"/>
                      <a:pt x="3491" y="280"/>
                      <a:pt x="3055" y="795"/>
                    </a:cubicBezTo>
                    <a:cubicBezTo>
                      <a:pt x="2836" y="1052"/>
                      <a:pt x="2618" y="1309"/>
                      <a:pt x="2400" y="1309"/>
                    </a:cubicBezTo>
                    <a:cubicBezTo>
                      <a:pt x="1964" y="1052"/>
                      <a:pt x="1309" y="1052"/>
                      <a:pt x="1091" y="538"/>
                    </a:cubicBezTo>
                    <a:cubicBezTo>
                      <a:pt x="655" y="23"/>
                      <a:pt x="655" y="-234"/>
                      <a:pt x="218" y="280"/>
                    </a:cubicBezTo>
                    <a:cubicBezTo>
                      <a:pt x="218" y="538"/>
                      <a:pt x="0" y="538"/>
                      <a:pt x="0" y="795"/>
                    </a:cubicBezTo>
                    <a:cubicBezTo>
                      <a:pt x="0" y="1052"/>
                      <a:pt x="0" y="1309"/>
                      <a:pt x="218" y="1566"/>
                    </a:cubicBezTo>
                    <a:cubicBezTo>
                      <a:pt x="218" y="1566"/>
                      <a:pt x="436" y="2080"/>
                      <a:pt x="218" y="2080"/>
                    </a:cubicBezTo>
                    <a:cubicBezTo>
                      <a:pt x="218" y="2338"/>
                      <a:pt x="0" y="2338"/>
                      <a:pt x="218" y="2595"/>
                    </a:cubicBezTo>
                    <a:cubicBezTo>
                      <a:pt x="218" y="2852"/>
                      <a:pt x="655" y="2852"/>
                      <a:pt x="655" y="3109"/>
                    </a:cubicBezTo>
                    <a:cubicBezTo>
                      <a:pt x="655" y="3366"/>
                      <a:pt x="436" y="3623"/>
                      <a:pt x="655" y="3623"/>
                    </a:cubicBezTo>
                    <a:cubicBezTo>
                      <a:pt x="873" y="4138"/>
                      <a:pt x="873" y="4395"/>
                      <a:pt x="1091" y="4909"/>
                    </a:cubicBezTo>
                    <a:cubicBezTo>
                      <a:pt x="1309" y="5166"/>
                      <a:pt x="1309" y="5423"/>
                      <a:pt x="1745" y="5680"/>
                    </a:cubicBezTo>
                    <a:cubicBezTo>
                      <a:pt x="1745" y="5680"/>
                      <a:pt x="2182" y="5938"/>
                      <a:pt x="2182" y="5938"/>
                    </a:cubicBezTo>
                    <a:cubicBezTo>
                      <a:pt x="2400" y="6966"/>
                      <a:pt x="436" y="7995"/>
                      <a:pt x="1745" y="9023"/>
                    </a:cubicBezTo>
                    <a:cubicBezTo>
                      <a:pt x="2182" y="9280"/>
                      <a:pt x="2182" y="9795"/>
                      <a:pt x="2618" y="10052"/>
                    </a:cubicBezTo>
                    <a:cubicBezTo>
                      <a:pt x="3055" y="10566"/>
                      <a:pt x="3491" y="10823"/>
                      <a:pt x="3927" y="11595"/>
                    </a:cubicBezTo>
                    <a:cubicBezTo>
                      <a:pt x="3927" y="11852"/>
                      <a:pt x="3709" y="12109"/>
                      <a:pt x="3709" y="12366"/>
                    </a:cubicBezTo>
                    <a:cubicBezTo>
                      <a:pt x="3927" y="12623"/>
                      <a:pt x="4364" y="12623"/>
                      <a:pt x="4145" y="12880"/>
                    </a:cubicBezTo>
                    <a:cubicBezTo>
                      <a:pt x="4145" y="13652"/>
                      <a:pt x="4582" y="13909"/>
                      <a:pt x="4800" y="14423"/>
                    </a:cubicBezTo>
                    <a:cubicBezTo>
                      <a:pt x="5236" y="14166"/>
                      <a:pt x="5018" y="13909"/>
                      <a:pt x="5236" y="13652"/>
                    </a:cubicBezTo>
                    <a:cubicBezTo>
                      <a:pt x="5236" y="13652"/>
                      <a:pt x="5455" y="13909"/>
                      <a:pt x="5455" y="13909"/>
                    </a:cubicBezTo>
                    <a:cubicBezTo>
                      <a:pt x="5891" y="13909"/>
                      <a:pt x="5455" y="13909"/>
                      <a:pt x="5673" y="14166"/>
                    </a:cubicBezTo>
                    <a:cubicBezTo>
                      <a:pt x="5891" y="14423"/>
                      <a:pt x="6109" y="13652"/>
                      <a:pt x="6545" y="14166"/>
                    </a:cubicBezTo>
                    <a:cubicBezTo>
                      <a:pt x="6982" y="14938"/>
                      <a:pt x="7200" y="15709"/>
                      <a:pt x="7636" y="16480"/>
                    </a:cubicBezTo>
                    <a:cubicBezTo>
                      <a:pt x="8073" y="17252"/>
                      <a:pt x="9164" y="18023"/>
                      <a:pt x="10036" y="18538"/>
                    </a:cubicBezTo>
                    <a:cubicBezTo>
                      <a:pt x="10473" y="18795"/>
                      <a:pt x="10909" y="18795"/>
                      <a:pt x="11345" y="19052"/>
                    </a:cubicBezTo>
                    <a:cubicBezTo>
                      <a:pt x="11564" y="19052"/>
                      <a:pt x="12218" y="18795"/>
                      <a:pt x="12218" y="18795"/>
                    </a:cubicBezTo>
                    <a:cubicBezTo>
                      <a:pt x="12218" y="18795"/>
                      <a:pt x="12218" y="19052"/>
                      <a:pt x="12218" y="19052"/>
                    </a:cubicBezTo>
                    <a:cubicBezTo>
                      <a:pt x="12436" y="19052"/>
                      <a:pt x="13091" y="18538"/>
                      <a:pt x="13309" y="18280"/>
                    </a:cubicBezTo>
                    <a:cubicBezTo>
                      <a:pt x="13309" y="18280"/>
                      <a:pt x="13091" y="18280"/>
                      <a:pt x="13091" y="18280"/>
                    </a:cubicBezTo>
                    <a:cubicBezTo>
                      <a:pt x="13091" y="18023"/>
                      <a:pt x="13527" y="18280"/>
                      <a:pt x="13527" y="18280"/>
                    </a:cubicBezTo>
                    <a:cubicBezTo>
                      <a:pt x="13964" y="18538"/>
                      <a:pt x="13964" y="18795"/>
                      <a:pt x="14182" y="19309"/>
                    </a:cubicBezTo>
                    <a:cubicBezTo>
                      <a:pt x="14400" y="20080"/>
                      <a:pt x="14618" y="20080"/>
                      <a:pt x="15055" y="20338"/>
                    </a:cubicBezTo>
                    <a:cubicBezTo>
                      <a:pt x="16364" y="20595"/>
                      <a:pt x="17891" y="20852"/>
                      <a:pt x="19200" y="21109"/>
                    </a:cubicBezTo>
                    <a:cubicBezTo>
                      <a:pt x="19200" y="20080"/>
                      <a:pt x="19418" y="19823"/>
                      <a:pt x="20073" y="19309"/>
                    </a:cubicBezTo>
                    <a:cubicBezTo>
                      <a:pt x="20509" y="19052"/>
                      <a:pt x="21600" y="18795"/>
                      <a:pt x="20727" y="18280"/>
                    </a:cubicBezTo>
                    <a:cubicBezTo>
                      <a:pt x="20509" y="18023"/>
                      <a:pt x="21164" y="18538"/>
                      <a:pt x="20727" y="182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69" name="Freeform 677"/>
              <p:cNvSpPr/>
              <p:nvPr/>
            </p:nvSpPr>
            <p:spPr>
              <a:xfrm>
                <a:off x="11161111" y="4073964"/>
                <a:ext cx="82894" cy="65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700" y="3600"/>
                    </a:moveTo>
                    <a:cubicBezTo>
                      <a:pt x="5400" y="3600"/>
                      <a:pt x="5400" y="10800"/>
                      <a:pt x="8100" y="14400"/>
                    </a:cubicBezTo>
                    <a:cubicBezTo>
                      <a:pt x="13500" y="14400"/>
                      <a:pt x="16200" y="18000"/>
                      <a:pt x="21600" y="21600"/>
                    </a:cubicBezTo>
                    <a:cubicBezTo>
                      <a:pt x="18900" y="7200"/>
                      <a:pt x="8100" y="3600"/>
                      <a:pt x="0" y="0"/>
                    </a:cubicBezTo>
                    <a:cubicBezTo>
                      <a:pt x="0" y="3600"/>
                      <a:pt x="0" y="3600"/>
                      <a:pt x="2700" y="3600"/>
                    </a:cubicBezTo>
                    <a:cubicBezTo>
                      <a:pt x="5400" y="3600"/>
                      <a:pt x="0" y="3600"/>
                      <a:pt x="2700" y="3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0" name="Freeform 678"/>
              <p:cNvSpPr/>
              <p:nvPr/>
            </p:nvSpPr>
            <p:spPr>
              <a:xfrm>
                <a:off x="10916040" y="3814141"/>
                <a:ext cx="362033" cy="1901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66" h="20007" extrusionOk="0">
                    <a:moveTo>
                      <a:pt x="16046" y="16407"/>
                    </a:moveTo>
                    <a:cubicBezTo>
                      <a:pt x="16663" y="15207"/>
                      <a:pt x="17897" y="17607"/>
                      <a:pt x="18514" y="18807"/>
                    </a:cubicBezTo>
                    <a:cubicBezTo>
                      <a:pt x="18514" y="18807"/>
                      <a:pt x="20983" y="18807"/>
                      <a:pt x="20983" y="18807"/>
                    </a:cubicBezTo>
                    <a:cubicBezTo>
                      <a:pt x="21600" y="17607"/>
                      <a:pt x="18514" y="12807"/>
                      <a:pt x="20366" y="12807"/>
                    </a:cubicBezTo>
                    <a:cubicBezTo>
                      <a:pt x="19749" y="11607"/>
                      <a:pt x="18514" y="11607"/>
                      <a:pt x="18514" y="10407"/>
                    </a:cubicBezTo>
                    <a:cubicBezTo>
                      <a:pt x="18514" y="8007"/>
                      <a:pt x="17897" y="6807"/>
                      <a:pt x="16663" y="6807"/>
                    </a:cubicBezTo>
                    <a:cubicBezTo>
                      <a:pt x="14811" y="6807"/>
                      <a:pt x="13577" y="8007"/>
                      <a:pt x="11726" y="5607"/>
                    </a:cubicBezTo>
                    <a:cubicBezTo>
                      <a:pt x="9874" y="4407"/>
                      <a:pt x="8023" y="4407"/>
                      <a:pt x="5554" y="3207"/>
                    </a:cubicBezTo>
                    <a:cubicBezTo>
                      <a:pt x="3703" y="2007"/>
                      <a:pt x="2469" y="-1593"/>
                      <a:pt x="0" y="807"/>
                    </a:cubicBezTo>
                    <a:cubicBezTo>
                      <a:pt x="1851" y="5607"/>
                      <a:pt x="6789" y="6807"/>
                      <a:pt x="4937" y="15207"/>
                    </a:cubicBezTo>
                    <a:cubicBezTo>
                      <a:pt x="6789" y="15207"/>
                      <a:pt x="11109" y="15207"/>
                      <a:pt x="11109" y="20007"/>
                    </a:cubicBezTo>
                    <a:cubicBezTo>
                      <a:pt x="11109" y="16407"/>
                      <a:pt x="14811" y="16407"/>
                      <a:pt x="16046" y="16407"/>
                    </a:cubicBezTo>
                    <a:cubicBezTo>
                      <a:pt x="16663" y="15207"/>
                      <a:pt x="11726" y="16407"/>
                      <a:pt x="16046" y="1640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1" name="Freeform 679"/>
              <p:cNvSpPr/>
              <p:nvPr/>
            </p:nvSpPr>
            <p:spPr>
              <a:xfrm>
                <a:off x="11195358" y="3934552"/>
                <a:ext cx="244434" cy="240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44" h="21600" extrusionOk="0">
                    <a:moveTo>
                      <a:pt x="4622" y="2057"/>
                    </a:moveTo>
                    <a:cubicBezTo>
                      <a:pt x="4622" y="2057"/>
                      <a:pt x="7022" y="4114"/>
                      <a:pt x="6222" y="5143"/>
                    </a:cubicBezTo>
                    <a:cubicBezTo>
                      <a:pt x="6222" y="5143"/>
                      <a:pt x="3822" y="5143"/>
                      <a:pt x="3822" y="5143"/>
                    </a:cubicBezTo>
                    <a:cubicBezTo>
                      <a:pt x="2222" y="5143"/>
                      <a:pt x="2222" y="3086"/>
                      <a:pt x="1422" y="3086"/>
                    </a:cubicBezTo>
                    <a:cubicBezTo>
                      <a:pt x="-1778" y="2057"/>
                      <a:pt x="1422" y="6171"/>
                      <a:pt x="1422" y="7200"/>
                    </a:cubicBezTo>
                    <a:cubicBezTo>
                      <a:pt x="1422" y="10286"/>
                      <a:pt x="3822" y="8229"/>
                      <a:pt x="3022" y="11314"/>
                    </a:cubicBezTo>
                    <a:cubicBezTo>
                      <a:pt x="2222" y="13371"/>
                      <a:pt x="3822" y="13371"/>
                      <a:pt x="4622" y="14400"/>
                    </a:cubicBezTo>
                    <a:cubicBezTo>
                      <a:pt x="5422" y="14400"/>
                      <a:pt x="5422" y="16457"/>
                      <a:pt x="5422" y="17486"/>
                    </a:cubicBezTo>
                    <a:cubicBezTo>
                      <a:pt x="6222" y="16457"/>
                      <a:pt x="9422" y="14400"/>
                      <a:pt x="11022" y="13371"/>
                    </a:cubicBezTo>
                    <a:cubicBezTo>
                      <a:pt x="11822" y="13371"/>
                      <a:pt x="11822" y="15429"/>
                      <a:pt x="11822" y="16457"/>
                    </a:cubicBezTo>
                    <a:cubicBezTo>
                      <a:pt x="11822" y="19543"/>
                      <a:pt x="12622" y="20571"/>
                      <a:pt x="15022" y="21600"/>
                    </a:cubicBezTo>
                    <a:cubicBezTo>
                      <a:pt x="15022" y="20571"/>
                      <a:pt x="15022" y="18514"/>
                      <a:pt x="15022" y="18514"/>
                    </a:cubicBezTo>
                    <a:cubicBezTo>
                      <a:pt x="15822" y="17486"/>
                      <a:pt x="16622" y="17486"/>
                      <a:pt x="16622" y="16457"/>
                    </a:cubicBezTo>
                    <a:cubicBezTo>
                      <a:pt x="17422" y="14400"/>
                      <a:pt x="17422" y="12343"/>
                      <a:pt x="18222" y="11314"/>
                    </a:cubicBezTo>
                    <a:cubicBezTo>
                      <a:pt x="19822" y="8229"/>
                      <a:pt x="15022" y="2057"/>
                      <a:pt x="13422" y="1029"/>
                    </a:cubicBezTo>
                    <a:cubicBezTo>
                      <a:pt x="11822" y="4114"/>
                      <a:pt x="10222" y="4114"/>
                      <a:pt x="7822" y="2057"/>
                    </a:cubicBezTo>
                    <a:cubicBezTo>
                      <a:pt x="7822" y="1029"/>
                      <a:pt x="6222" y="0"/>
                      <a:pt x="5422" y="0"/>
                    </a:cubicBezTo>
                    <a:cubicBezTo>
                      <a:pt x="4622" y="0"/>
                      <a:pt x="4622" y="1029"/>
                      <a:pt x="4622" y="2057"/>
                    </a:cubicBezTo>
                    <a:cubicBezTo>
                      <a:pt x="5422" y="3086"/>
                      <a:pt x="3822" y="0"/>
                      <a:pt x="4622" y="205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2" name="Freeform 680"/>
              <p:cNvSpPr/>
              <p:nvPr/>
            </p:nvSpPr>
            <p:spPr>
              <a:xfrm>
                <a:off x="11265626" y="4699128"/>
                <a:ext cx="93704" cy="1028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28" extrusionOk="0">
                    <a:moveTo>
                      <a:pt x="7200" y="1848"/>
                    </a:moveTo>
                    <a:cubicBezTo>
                      <a:pt x="2400" y="4008"/>
                      <a:pt x="0" y="8328"/>
                      <a:pt x="0" y="12648"/>
                    </a:cubicBezTo>
                    <a:cubicBezTo>
                      <a:pt x="2400" y="12648"/>
                      <a:pt x="9600" y="12648"/>
                      <a:pt x="9600" y="14808"/>
                    </a:cubicBezTo>
                    <a:cubicBezTo>
                      <a:pt x="14400" y="19128"/>
                      <a:pt x="16800" y="19128"/>
                      <a:pt x="21600" y="19128"/>
                    </a:cubicBezTo>
                    <a:cubicBezTo>
                      <a:pt x="21600" y="19128"/>
                      <a:pt x="16800" y="8328"/>
                      <a:pt x="16800" y="8328"/>
                    </a:cubicBezTo>
                    <a:cubicBezTo>
                      <a:pt x="19200" y="8328"/>
                      <a:pt x="21600" y="8328"/>
                      <a:pt x="19200" y="4008"/>
                    </a:cubicBezTo>
                    <a:cubicBezTo>
                      <a:pt x="14400" y="1848"/>
                      <a:pt x="12000" y="-2472"/>
                      <a:pt x="7200" y="1848"/>
                    </a:cubicBezTo>
                    <a:cubicBezTo>
                      <a:pt x="2400" y="6168"/>
                      <a:pt x="9600" y="-312"/>
                      <a:pt x="7200" y="184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3" name="Freeform 681"/>
              <p:cNvSpPr/>
              <p:nvPr/>
            </p:nvSpPr>
            <p:spPr>
              <a:xfrm>
                <a:off x="10690719" y="4255974"/>
                <a:ext cx="351466" cy="3059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2" h="21600" extrusionOk="0">
                    <a:moveTo>
                      <a:pt x="16949" y="8000"/>
                    </a:moveTo>
                    <a:cubicBezTo>
                      <a:pt x="17566" y="7200"/>
                      <a:pt x="18183" y="6400"/>
                      <a:pt x="17566" y="5600"/>
                    </a:cubicBezTo>
                    <a:cubicBezTo>
                      <a:pt x="16949" y="4800"/>
                      <a:pt x="16332" y="4800"/>
                      <a:pt x="16949" y="4000"/>
                    </a:cubicBezTo>
                    <a:cubicBezTo>
                      <a:pt x="18183" y="2400"/>
                      <a:pt x="20652" y="2400"/>
                      <a:pt x="20652" y="0"/>
                    </a:cubicBezTo>
                    <a:cubicBezTo>
                      <a:pt x="18801" y="0"/>
                      <a:pt x="16332" y="0"/>
                      <a:pt x="14481" y="800"/>
                    </a:cubicBezTo>
                    <a:cubicBezTo>
                      <a:pt x="13246" y="800"/>
                      <a:pt x="12012" y="1600"/>
                      <a:pt x="10778" y="1600"/>
                    </a:cubicBezTo>
                    <a:cubicBezTo>
                      <a:pt x="8926" y="1600"/>
                      <a:pt x="8309" y="800"/>
                      <a:pt x="7075" y="1600"/>
                    </a:cubicBezTo>
                    <a:cubicBezTo>
                      <a:pt x="5841" y="2400"/>
                      <a:pt x="5223" y="2400"/>
                      <a:pt x="3989" y="1600"/>
                    </a:cubicBezTo>
                    <a:cubicBezTo>
                      <a:pt x="2755" y="0"/>
                      <a:pt x="3372" y="3200"/>
                      <a:pt x="3372" y="3200"/>
                    </a:cubicBezTo>
                    <a:cubicBezTo>
                      <a:pt x="2755" y="4000"/>
                      <a:pt x="2755" y="4800"/>
                      <a:pt x="2755" y="4800"/>
                    </a:cubicBezTo>
                    <a:cubicBezTo>
                      <a:pt x="2138" y="6400"/>
                      <a:pt x="1521" y="4800"/>
                      <a:pt x="903" y="4800"/>
                    </a:cubicBezTo>
                    <a:cubicBezTo>
                      <a:pt x="286" y="5600"/>
                      <a:pt x="903" y="7200"/>
                      <a:pt x="903" y="8000"/>
                    </a:cubicBezTo>
                    <a:cubicBezTo>
                      <a:pt x="903" y="8800"/>
                      <a:pt x="286" y="10400"/>
                      <a:pt x="1521" y="11200"/>
                    </a:cubicBezTo>
                    <a:cubicBezTo>
                      <a:pt x="4606" y="13600"/>
                      <a:pt x="2138" y="15200"/>
                      <a:pt x="286" y="17600"/>
                    </a:cubicBezTo>
                    <a:cubicBezTo>
                      <a:pt x="-948" y="19200"/>
                      <a:pt x="2138" y="21600"/>
                      <a:pt x="3372" y="21600"/>
                    </a:cubicBezTo>
                    <a:cubicBezTo>
                      <a:pt x="4606" y="21600"/>
                      <a:pt x="5841" y="20000"/>
                      <a:pt x="7075" y="19200"/>
                    </a:cubicBezTo>
                    <a:cubicBezTo>
                      <a:pt x="8926" y="17600"/>
                      <a:pt x="10778" y="16800"/>
                      <a:pt x="12629" y="15200"/>
                    </a:cubicBezTo>
                    <a:cubicBezTo>
                      <a:pt x="13863" y="14400"/>
                      <a:pt x="15098" y="13600"/>
                      <a:pt x="16332" y="12000"/>
                    </a:cubicBezTo>
                    <a:cubicBezTo>
                      <a:pt x="16949" y="10400"/>
                      <a:pt x="16332" y="8800"/>
                      <a:pt x="16949" y="8000"/>
                    </a:cubicBezTo>
                    <a:cubicBezTo>
                      <a:pt x="17566" y="6400"/>
                      <a:pt x="16949" y="8800"/>
                      <a:pt x="16949" y="80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4" name="Freeform 682"/>
              <p:cNvSpPr/>
              <p:nvPr/>
            </p:nvSpPr>
            <p:spPr>
              <a:xfrm>
                <a:off x="10853463" y="4241268"/>
                <a:ext cx="516678" cy="525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0" h="21255" extrusionOk="0">
                    <a:moveTo>
                      <a:pt x="19914" y="16200"/>
                    </a:moveTo>
                    <a:cubicBezTo>
                      <a:pt x="19914" y="16200"/>
                      <a:pt x="19050" y="15740"/>
                      <a:pt x="19050" y="15281"/>
                    </a:cubicBezTo>
                    <a:cubicBezTo>
                      <a:pt x="19050" y="14821"/>
                      <a:pt x="19482" y="14821"/>
                      <a:pt x="19482" y="14361"/>
                    </a:cubicBezTo>
                    <a:cubicBezTo>
                      <a:pt x="19050" y="13442"/>
                      <a:pt x="18186" y="12983"/>
                      <a:pt x="17322" y="12064"/>
                    </a:cubicBezTo>
                    <a:cubicBezTo>
                      <a:pt x="16890" y="12064"/>
                      <a:pt x="16026" y="11604"/>
                      <a:pt x="16026" y="11144"/>
                    </a:cubicBezTo>
                    <a:cubicBezTo>
                      <a:pt x="15594" y="10225"/>
                      <a:pt x="14730" y="9306"/>
                      <a:pt x="14730" y="7927"/>
                    </a:cubicBezTo>
                    <a:cubicBezTo>
                      <a:pt x="14298" y="7008"/>
                      <a:pt x="16890" y="5170"/>
                      <a:pt x="16026" y="4251"/>
                    </a:cubicBezTo>
                    <a:cubicBezTo>
                      <a:pt x="15162" y="3791"/>
                      <a:pt x="14730" y="3332"/>
                      <a:pt x="14298" y="2412"/>
                    </a:cubicBezTo>
                    <a:cubicBezTo>
                      <a:pt x="13866" y="1953"/>
                      <a:pt x="13866" y="1034"/>
                      <a:pt x="13434" y="574"/>
                    </a:cubicBezTo>
                    <a:cubicBezTo>
                      <a:pt x="13002" y="574"/>
                      <a:pt x="13002" y="1034"/>
                      <a:pt x="12570" y="1034"/>
                    </a:cubicBezTo>
                    <a:cubicBezTo>
                      <a:pt x="11706" y="1034"/>
                      <a:pt x="12138" y="115"/>
                      <a:pt x="11706" y="115"/>
                    </a:cubicBezTo>
                    <a:cubicBezTo>
                      <a:pt x="11274" y="115"/>
                      <a:pt x="10410" y="574"/>
                      <a:pt x="10410" y="574"/>
                    </a:cubicBezTo>
                    <a:cubicBezTo>
                      <a:pt x="9546" y="-345"/>
                      <a:pt x="9114" y="115"/>
                      <a:pt x="8250" y="115"/>
                    </a:cubicBezTo>
                    <a:cubicBezTo>
                      <a:pt x="7386" y="574"/>
                      <a:pt x="7818" y="1034"/>
                      <a:pt x="7386" y="1493"/>
                    </a:cubicBezTo>
                    <a:cubicBezTo>
                      <a:pt x="6522" y="1953"/>
                      <a:pt x="5658" y="1953"/>
                      <a:pt x="5226" y="2872"/>
                    </a:cubicBezTo>
                    <a:cubicBezTo>
                      <a:pt x="4794" y="3791"/>
                      <a:pt x="5658" y="3332"/>
                      <a:pt x="5658" y="4251"/>
                    </a:cubicBezTo>
                    <a:cubicBezTo>
                      <a:pt x="5658" y="4710"/>
                      <a:pt x="5226" y="4710"/>
                      <a:pt x="5226" y="5629"/>
                    </a:cubicBezTo>
                    <a:cubicBezTo>
                      <a:pt x="5226" y="7008"/>
                      <a:pt x="4794" y="7468"/>
                      <a:pt x="3498" y="8387"/>
                    </a:cubicBezTo>
                    <a:cubicBezTo>
                      <a:pt x="2634" y="8846"/>
                      <a:pt x="-390" y="10225"/>
                      <a:pt x="42" y="11144"/>
                    </a:cubicBezTo>
                    <a:cubicBezTo>
                      <a:pt x="474" y="11604"/>
                      <a:pt x="474" y="12983"/>
                      <a:pt x="906" y="13442"/>
                    </a:cubicBezTo>
                    <a:cubicBezTo>
                      <a:pt x="1338" y="13902"/>
                      <a:pt x="3066" y="13902"/>
                      <a:pt x="3498" y="13902"/>
                    </a:cubicBezTo>
                    <a:cubicBezTo>
                      <a:pt x="4794" y="14361"/>
                      <a:pt x="6090" y="15281"/>
                      <a:pt x="7386" y="16200"/>
                    </a:cubicBezTo>
                    <a:cubicBezTo>
                      <a:pt x="9114" y="17578"/>
                      <a:pt x="10410" y="18957"/>
                      <a:pt x="12138" y="20336"/>
                    </a:cubicBezTo>
                    <a:cubicBezTo>
                      <a:pt x="13434" y="21255"/>
                      <a:pt x="14730" y="21255"/>
                      <a:pt x="16026" y="21255"/>
                    </a:cubicBezTo>
                    <a:cubicBezTo>
                      <a:pt x="17322" y="21255"/>
                      <a:pt x="17322" y="19876"/>
                      <a:pt x="18186" y="18957"/>
                    </a:cubicBezTo>
                    <a:cubicBezTo>
                      <a:pt x="19050" y="18038"/>
                      <a:pt x="20778" y="19876"/>
                      <a:pt x="21210" y="19417"/>
                    </a:cubicBezTo>
                    <a:cubicBezTo>
                      <a:pt x="20778" y="18957"/>
                      <a:pt x="20346" y="18498"/>
                      <a:pt x="19914" y="17578"/>
                    </a:cubicBezTo>
                    <a:cubicBezTo>
                      <a:pt x="19914" y="17119"/>
                      <a:pt x="20346" y="16659"/>
                      <a:pt x="19914" y="16200"/>
                    </a:cubicBezTo>
                    <a:cubicBezTo>
                      <a:pt x="19482" y="15740"/>
                      <a:pt x="20346" y="16659"/>
                      <a:pt x="19914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5" name="Freeform 683"/>
              <p:cNvSpPr/>
              <p:nvPr/>
            </p:nvSpPr>
            <p:spPr>
              <a:xfrm>
                <a:off x="10192160" y="3922934"/>
                <a:ext cx="979298" cy="410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3" h="21600" extrusionOk="0">
                    <a:moveTo>
                      <a:pt x="11501" y="21600"/>
                    </a:moveTo>
                    <a:cubicBezTo>
                      <a:pt x="11729" y="21000"/>
                      <a:pt x="11956" y="19800"/>
                      <a:pt x="11956" y="19800"/>
                    </a:cubicBezTo>
                    <a:cubicBezTo>
                      <a:pt x="11729" y="18600"/>
                      <a:pt x="11956" y="18000"/>
                      <a:pt x="12183" y="18600"/>
                    </a:cubicBezTo>
                    <a:cubicBezTo>
                      <a:pt x="12638" y="19200"/>
                      <a:pt x="12865" y="18600"/>
                      <a:pt x="13320" y="18600"/>
                    </a:cubicBezTo>
                    <a:cubicBezTo>
                      <a:pt x="13775" y="18000"/>
                      <a:pt x="13775" y="18000"/>
                      <a:pt x="14230" y="18600"/>
                    </a:cubicBezTo>
                    <a:cubicBezTo>
                      <a:pt x="15139" y="18600"/>
                      <a:pt x="15821" y="17400"/>
                      <a:pt x="16731" y="17400"/>
                    </a:cubicBezTo>
                    <a:cubicBezTo>
                      <a:pt x="17413" y="17400"/>
                      <a:pt x="18322" y="17400"/>
                      <a:pt x="19004" y="16800"/>
                    </a:cubicBezTo>
                    <a:cubicBezTo>
                      <a:pt x="19459" y="16200"/>
                      <a:pt x="19459" y="17400"/>
                      <a:pt x="20141" y="16800"/>
                    </a:cubicBezTo>
                    <a:cubicBezTo>
                      <a:pt x="20596" y="16200"/>
                      <a:pt x="20369" y="17400"/>
                      <a:pt x="20596" y="18000"/>
                    </a:cubicBezTo>
                    <a:cubicBezTo>
                      <a:pt x="20823" y="18600"/>
                      <a:pt x="21278" y="17400"/>
                      <a:pt x="21051" y="16800"/>
                    </a:cubicBezTo>
                    <a:cubicBezTo>
                      <a:pt x="20823" y="16200"/>
                      <a:pt x="21278" y="15000"/>
                      <a:pt x="20596" y="14400"/>
                    </a:cubicBezTo>
                    <a:cubicBezTo>
                      <a:pt x="20369" y="13800"/>
                      <a:pt x="20823" y="13800"/>
                      <a:pt x="20596" y="13200"/>
                    </a:cubicBezTo>
                    <a:cubicBezTo>
                      <a:pt x="20596" y="12000"/>
                      <a:pt x="20369" y="11400"/>
                      <a:pt x="20369" y="10200"/>
                    </a:cubicBezTo>
                    <a:cubicBezTo>
                      <a:pt x="20369" y="9600"/>
                      <a:pt x="20823" y="8400"/>
                      <a:pt x="20823" y="8400"/>
                    </a:cubicBezTo>
                    <a:cubicBezTo>
                      <a:pt x="20596" y="7200"/>
                      <a:pt x="20141" y="6600"/>
                      <a:pt x="19914" y="4800"/>
                    </a:cubicBezTo>
                    <a:cubicBezTo>
                      <a:pt x="19459" y="3000"/>
                      <a:pt x="19459" y="2400"/>
                      <a:pt x="18550" y="1800"/>
                    </a:cubicBezTo>
                    <a:cubicBezTo>
                      <a:pt x="18322" y="1800"/>
                      <a:pt x="18095" y="1800"/>
                      <a:pt x="17867" y="1800"/>
                    </a:cubicBezTo>
                    <a:cubicBezTo>
                      <a:pt x="17413" y="1200"/>
                      <a:pt x="17640" y="1800"/>
                      <a:pt x="17413" y="1800"/>
                    </a:cubicBezTo>
                    <a:cubicBezTo>
                      <a:pt x="16958" y="3000"/>
                      <a:pt x="16503" y="3000"/>
                      <a:pt x="16276" y="3600"/>
                    </a:cubicBezTo>
                    <a:cubicBezTo>
                      <a:pt x="15594" y="4200"/>
                      <a:pt x="14684" y="3600"/>
                      <a:pt x="14002" y="3600"/>
                    </a:cubicBezTo>
                    <a:cubicBezTo>
                      <a:pt x="13547" y="3600"/>
                      <a:pt x="13093" y="3600"/>
                      <a:pt x="12865" y="3600"/>
                    </a:cubicBezTo>
                    <a:cubicBezTo>
                      <a:pt x="12411" y="3000"/>
                      <a:pt x="12411" y="2400"/>
                      <a:pt x="11956" y="2400"/>
                    </a:cubicBezTo>
                    <a:cubicBezTo>
                      <a:pt x="11501" y="2400"/>
                      <a:pt x="11274" y="1800"/>
                      <a:pt x="11046" y="1200"/>
                    </a:cubicBezTo>
                    <a:cubicBezTo>
                      <a:pt x="10819" y="1200"/>
                      <a:pt x="9910" y="0"/>
                      <a:pt x="10137" y="0"/>
                    </a:cubicBezTo>
                    <a:cubicBezTo>
                      <a:pt x="9682" y="600"/>
                      <a:pt x="8545" y="0"/>
                      <a:pt x="8091" y="0"/>
                    </a:cubicBezTo>
                    <a:cubicBezTo>
                      <a:pt x="7409" y="0"/>
                      <a:pt x="6726" y="1800"/>
                      <a:pt x="6272" y="2400"/>
                    </a:cubicBezTo>
                    <a:cubicBezTo>
                      <a:pt x="5590" y="3600"/>
                      <a:pt x="4453" y="2400"/>
                      <a:pt x="3771" y="3000"/>
                    </a:cubicBezTo>
                    <a:cubicBezTo>
                      <a:pt x="3543" y="3000"/>
                      <a:pt x="3316" y="3000"/>
                      <a:pt x="3316" y="3600"/>
                    </a:cubicBezTo>
                    <a:cubicBezTo>
                      <a:pt x="3316" y="3600"/>
                      <a:pt x="3771" y="3600"/>
                      <a:pt x="3771" y="4200"/>
                    </a:cubicBezTo>
                    <a:cubicBezTo>
                      <a:pt x="3771" y="4200"/>
                      <a:pt x="3089" y="4200"/>
                      <a:pt x="3089" y="4800"/>
                    </a:cubicBezTo>
                    <a:cubicBezTo>
                      <a:pt x="3089" y="5400"/>
                      <a:pt x="3089" y="5400"/>
                      <a:pt x="2634" y="5400"/>
                    </a:cubicBezTo>
                    <a:cubicBezTo>
                      <a:pt x="1952" y="5400"/>
                      <a:pt x="1270" y="5400"/>
                      <a:pt x="587" y="5400"/>
                    </a:cubicBezTo>
                    <a:cubicBezTo>
                      <a:pt x="133" y="5400"/>
                      <a:pt x="360" y="6000"/>
                      <a:pt x="360" y="6600"/>
                    </a:cubicBezTo>
                    <a:cubicBezTo>
                      <a:pt x="133" y="7800"/>
                      <a:pt x="-322" y="8400"/>
                      <a:pt x="360" y="9000"/>
                    </a:cubicBezTo>
                    <a:cubicBezTo>
                      <a:pt x="360" y="9000"/>
                      <a:pt x="815" y="8400"/>
                      <a:pt x="815" y="8400"/>
                    </a:cubicBezTo>
                    <a:cubicBezTo>
                      <a:pt x="815" y="9000"/>
                      <a:pt x="360" y="10200"/>
                      <a:pt x="360" y="10200"/>
                    </a:cubicBezTo>
                    <a:cubicBezTo>
                      <a:pt x="587" y="10800"/>
                      <a:pt x="587" y="10200"/>
                      <a:pt x="815" y="10200"/>
                    </a:cubicBezTo>
                    <a:cubicBezTo>
                      <a:pt x="815" y="10200"/>
                      <a:pt x="815" y="11400"/>
                      <a:pt x="815" y="11400"/>
                    </a:cubicBezTo>
                    <a:cubicBezTo>
                      <a:pt x="1270" y="13200"/>
                      <a:pt x="587" y="12000"/>
                      <a:pt x="360" y="12000"/>
                    </a:cubicBezTo>
                    <a:cubicBezTo>
                      <a:pt x="360" y="12000"/>
                      <a:pt x="133" y="13800"/>
                      <a:pt x="587" y="13200"/>
                    </a:cubicBezTo>
                    <a:cubicBezTo>
                      <a:pt x="1042" y="13200"/>
                      <a:pt x="587" y="14400"/>
                      <a:pt x="587" y="15000"/>
                    </a:cubicBezTo>
                    <a:cubicBezTo>
                      <a:pt x="587" y="15600"/>
                      <a:pt x="1270" y="15600"/>
                      <a:pt x="1497" y="16200"/>
                    </a:cubicBezTo>
                    <a:cubicBezTo>
                      <a:pt x="1724" y="16800"/>
                      <a:pt x="1270" y="18000"/>
                      <a:pt x="1270" y="18000"/>
                    </a:cubicBezTo>
                    <a:cubicBezTo>
                      <a:pt x="1497" y="18000"/>
                      <a:pt x="1724" y="16800"/>
                      <a:pt x="1952" y="18000"/>
                    </a:cubicBezTo>
                    <a:cubicBezTo>
                      <a:pt x="1952" y="18600"/>
                      <a:pt x="1497" y="18600"/>
                      <a:pt x="1497" y="18600"/>
                    </a:cubicBezTo>
                    <a:cubicBezTo>
                      <a:pt x="1497" y="18600"/>
                      <a:pt x="1952" y="18600"/>
                      <a:pt x="1952" y="18600"/>
                    </a:cubicBezTo>
                    <a:cubicBezTo>
                      <a:pt x="2179" y="19200"/>
                      <a:pt x="1952" y="19800"/>
                      <a:pt x="1724" y="20400"/>
                    </a:cubicBezTo>
                    <a:cubicBezTo>
                      <a:pt x="1724" y="21000"/>
                      <a:pt x="2179" y="21600"/>
                      <a:pt x="2179" y="21000"/>
                    </a:cubicBezTo>
                    <a:cubicBezTo>
                      <a:pt x="2406" y="20400"/>
                      <a:pt x="2179" y="19200"/>
                      <a:pt x="2406" y="18600"/>
                    </a:cubicBezTo>
                    <a:cubicBezTo>
                      <a:pt x="2634" y="18000"/>
                      <a:pt x="3089" y="19200"/>
                      <a:pt x="3316" y="19200"/>
                    </a:cubicBezTo>
                    <a:cubicBezTo>
                      <a:pt x="3771" y="19800"/>
                      <a:pt x="4225" y="21000"/>
                      <a:pt x="4680" y="19800"/>
                    </a:cubicBezTo>
                    <a:cubicBezTo>
                      <a:pt x="5362" y="19200"/>
                      <a:pt x="4907" y="17400"/>
                      <a:pt x="5817" y="18600"/>
                    </a:cubicBezTo>
                    <a:cubicBezTo>
                      <a:pt x="6272" y="19800"/>
                      <a:pt x="6954" y="21000"/>
                      <a:pt x="7636" y="21000"/>
                    </a:cubicBezTo>
                    <a:cubicBezTo>
                      <a:pt x="8091" y="20400"/>
                      <a:pt x="8773" y="19800"/>
                      <a:pt x="9227" y="19200"/>
                    </a:cubicBezTo>
                    <a:cubicBezTo>
                      <a:pt x="9455" y="18600"/>
                      <a:pt x="9455" y="18000"/>
                      <a:pt x="9682" y="18000"/>
                    </a:cubicBezTo>
                    <a:cubicBezTo>
                      <a:pt x="10137" y="18600"/>
                      <a:pt x="10364" y="19200"/>
                      <a:pt x="10592" y="18600"/>
                    </a:cubicBezTo>
                    <a:cubicBezTo>
                      <a:pt x="11274" y="18000"/>
                      <a:pt x="11274" y="18600"/>
                      <a:pt x="11046" y="19800"/>
                    </a:cubicBezTo>
                    <a:cubicBezTo>
                      <a:pt x="11046" y="20400"/>
                      <a:pt x="11501" y="20400"/>
                      <a:pt x="11046" y="21000"/>
                    </a:cubicBezTo>
                    <a:cubicBezTo>
                      <a:pt x="11274" y="21600"/>
                      <a:pt x="11274" y="21600"/>
                      <a:pt x="11501" y="21600"/>
                    </a:cubicBezTo>
                    <a:cubicBezTo>
                      <a:pt x="11729" y="21000"/>
                      <a:pt x="11274" y="21600"/>
                      <a:pt x="11501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95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6" name="Freeform 684"/>
              <p:cNvSpPr/>
              <p:nvPr/>
            </p:nvSpPr>
            <p:spPr>
              <a:xfrm>
                <a:off x="10637753" y="4576376"/>
                <a:ext cx="1103593" cy="953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5" h="21536" extrusionOk="0">
                    <a:moveTo>
                      <a:pt x="13246" y="5079"/>
                    </a:moveTo>
                    <a:cubicBezTo>
                      <a:pt x="13041" y="4307"/>
                      <a:pt x="13041" y="4307"/>
                      <a:pt x="12424" y="4307"/>
                    </a:cubicBezTo>
                    <a:cubicBezTo>
                      <a:pt x="11806" y="4307"/>
                      <a:pt x="11189" y="4307"/>
                      <a:pt x="10572" y="4307"/>
                    </a:cubicBezTo>
                    <a:cubicBezTo>
                      <a:pt x="10161" y="4307"/>
                      <a:pt x="9955" y="3793"/>
                      <a:pt x="9749" y="3793"/>
                    </a:cubicBezTo>
                    <a:cubicBezTo>
                      <a:pt x="9132" y="3022"/>
                      <a:pt x="8515" y="2507"/>
                      <a:pt x="8104" y="1993"/>
                    </a:cubicBezTo>
                    <a:cubicBezTo>
                      <a:pt x="7281" y="1222"/>
                      <a:pt x="6458" y="450"/>
                      <a:pt x="5429" y="193"/>
                    </a:cubicBezTo>
                    <a:cubicBezTo>
                      <a:pt x="5018" y="-64"/>
                      <a:pt x="4812" y="-64"/>
                      <a:pt x="4195" y="193"/>
                    </a:cubicBezTo>
                    <a:cubicBezTo>
                      <a:pt x="3784" y="193"/>
                      <a:pt x="3166" y="450"/>
                      <a:pt x="2549" y="707"/>
                    </a:cubicBezTo>
                    <a:cubicBezTo>
                      <a:pt x="2755" y="1222"/>
                      <a:pt x="3372" y="1736"/>
                      <a:pt x="3372" y="2250"/>
                    </a:cubicBezTo>
                    <a:cubicBezTo>
                      <a:pt x="3372" y="2765"/>
                      <a:pt x="2755" y="3022"/>
                      <a:pt x="2549" y="3022"/>
                    </a:cubicBezTo>
                    <a:cubicBezTo>
                      <a:pt x="2344" y="3279"/>
                      <a:pt x="2138" y="3022"/>
                      <a:pt x="1932" y="3022"/>
                    </a:cubicBezTo>
                    <a:cubicBezTo>
                      <a:pt x="1726" y="3279"/>
                      <a:pt x="1726" y="3536"/>
                      <a:pt x="1726" y="3536"/>
                    </a:cubicBezTo>
                    <a:cubicBezTo>
                      <a:pt x="1315" y="4307"/>
                      <a:pt x="492" y="3793"/>
                      <a:pt x="286" y="3536"/>
                    </a:cubicBezTo>
                    <a:cubicBezTo>
                      <a:pt x="81" y="4050"/>
                      <a:pt x="81" y="4307"/>
                      <a:pt x="81" y="4822"/>
                    </a:cubicBezTo>
                    <a:cubicBezTo>
                      <a:pt x="-125" y="5593"/>
                      <a:pt x="81" y="5336"/>
                      <a:pt x="492" y="5593"/>
                    </a:cubicBezTo>
                    <a:cubicBezTo>
                      <a:pt x="904" y="6107"/>
                      <a:pt x="1315" y="7136"/>
                      <a:pt x="1521" y="7907"/>
                    </a:cubicBezTo>
                    <a:cubicBezTo>
                      <a:pt x="1932" y="8422"/>
                      <a:pt x="2138" y="8936"/>
                      <a:pt x="2344" y="9707"/>
                    </a:cubicBezTo>
                    <a:cubicBezTo>
                      <a:pt x="2549" y="10222"/>
                      <a:pt x="2755" y="10479"/>
                      <a:pt x="2961" y="10736"/>
                    </a:cubicBezTo>
                    <a:cubicBezTo>
                      <a:pt x="3372" y="11250"/>
                      <a:pt x="3784" y="11250"/>
                      <a:pt x="3989" y="11765"/>
                    </a:cubicBezTo>
                    <a:cubicBezTo>
                      <a:pt x="4195" y="12279"/>
                      <a:pt x="4401" y="12793"/>
                      <a:pt x="4401" y="13565"/>
                    </a:cubicBezTo>
                    <a:cubicBezTo>
                      <a:pt x="4606" y="14079"/>
                      <a:pt x="4401" y="14593"/>
                      <a:pt x="4606" y="15107"/>
                    </a:cubicBezTo>
                    <a:cubicBezTo>
                      <a:pt x="5018" y="16136"/>
                      <a:pt x="5841" y="16393"/>
                      <a:pt x="6252" y="17165"/>
                    </a:cubicBezTo>
                    <a:cubicBezTo>
                      <a:pt x="6664" y="17936"/>
                      <a:pt x="6869" y="18965"/>
                      <a:pt x="7281" y="19479"/>
                    </a:cubicBezTo>
                    <a:cubicBezTo>
                      <a:pt x="7486" y="19993"/>
                      <a:pt x="7898" y="20507"/>
                      <a:pt x="8104" y="20765"/>
                    </a:cubicBezTo>
                    <a:cubicBezTo>
                      <a:pt x="8104" y="21022"/>
                      <a:pt x="8104" y="21536"/>
                      <a:pt x="8309" y="21536"/>
                    </a:cubicBezTo>
                    <a:cubicBezTo>
                      <a:pt x="8721" y="21536"/>
                      <a:pt x="8515" y="21022"/>
                      <a:pt x="8721" y="20765"/>
                    </a:cubicBezTo>
                    <a:cubicBezTo>
                      <a:pt x="8721" y="19993"/>
                      <a:pt x="9749" y="20250"/>
                      <a:pt x="10161" y="20250"/>
                    </a:cubicBezTo>
                    <a:cubicBezTo>
                      <a:pt x="10778" y="20250"/>
                      <a:pt x="11806" y="19993"/>
                      <a:pt x="12218" y="20507"/>
                    </a:cubicBezTo>
                    <a:cubicBezTo>
                      <a:pt x="12835" y="20765"/>
                      <a:pt x="13041" y="20250"/>
                      <a:pt x="13452" y="19736"/>
                    </a:cubicBezTo>
                    <a:cubicBezTo>
                      <a:pt x="14069" y="18707"/>
                      <a:pt x="14686" y="18707"/>
                      <a:pt x="15509" y="18450"/>
                    </a:cubicBezTo>
                    <a:cubicBezTo>
                      <a:pt x="16744" y="18450"/>
                      <a:pt x="17978" y="17936"/>
                      <a:pt x="19212" y="17422"/>
                    </a:cubicBezTo>
                    <a:cubicBezTo>
                      <a:pt x="19624" y="17165"/>
                      <a:pt x="20241" y="16907"/>
                      <a:pt x="20858" y="16907"/>
                    </a:cubicBezTo>
                    <a:cubicBezTo>
                      <a:pt x="21064" y="16650"/>
                      <a:pt x="21064" y="16136"/>
                      <a:pt x="21269" y="15622"/>
                    </a:cubicBezTo>
                    <a:cubicBezTo>
                      <a:pt x="21269" y="15365"/>
                      <a:pt x="21475" y="14850"/>
                      <a:pt x="21475" y="14336"/>
                    </a:cubicBezTo>
                    <a:cubicBezTo>
                      <a:pt x="21475" y="14079"/>
                      <a:pt x="21269" y="13307"/>
                      <a:pt x="21064" y="13050"/>
                    </a:cubicBezTo>
                    <a:cubicBezTo>
                      <a:pt x="20446" y="13050"/>
                      <a:pt x="19624" y="13050"/>
                      <a:pt x="19006" y="12793"/>
                    </a:cubicBezTo>
                    <a:cubicBezTo>
                      <a:pt x="18389" y="12793"/>
                      <a:pt x="18389" y="12536"/>
                      <a:pt x="17978" y="12022"/>
                    </a:cubicBezTo>
                    <a:cubicBezTo>
                      <a:pt x="17566" y="10993"/>
                      <a:pt x="16949" y="10736"/>
                      <a:pt x="16538" y="9965"/>
                    </a:cubicBezTo>
                    <a:cubicBezTo>
                      <a:pt x="16332" y="9965"/>
                      <a:pt x="15921" y="8936"/>
                      <a:pt x="15715" y="8679"/>
                    </a:cubicBezTo>
                    <a:cubicBezTo>
                      <a:pt x="15509" y="8165"/>
                      <a:pt x="16538" y="7907"/>
                      <a:pt x="15715" y="7393"/>
                    </a:cubicBezTo>
                    <a:cubicBezTo>
                      <a:pt x="15509" y="7393"/>
                      <a:pt x="15304" y="6879"/>
                      <a:pt x="15098" y="6879"/>
                    </a:cubicBezTo>
                    <a:cubicBezTo>
                      <a:pt x="14686" y="6879"/>
                      <a:pt x="14481" y="6107"/>
                      <a:pt x="14275" y="5593"/>
                    </a:cubicBezTo>
                    <a:cubicBezTo>
                      <a:pt x="14069" y="4822"/>
                      <a:pt x="14069" y="5079"/>
                      <a:pt x="13246" y="507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7" name="Freeform 685"/>
              <p:cNvSpPr/>
              <p:nvPr/>
            </p:nvSpPr>
            <p:spPr>
              <a:xfrm>
                <a:off x="10652953" y="4503818"/>
                <a:ext cx="219843" cy="2517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143" y="21600"/>
                    </a:moveTo>
                    <a:cubicBezTo>
                      <a:pt x="7200" y="21600"/>
                      <a:pt x="7200" y="18655"/>
                      <a:pt x="8229" y="18655"/>
                    </a:cubicBezTo>
                    <a:cubicBezTo>
                      <a:pt x="9257" y="16691"/>
                      <a:pt x="11314" y="17673"/>
                      <a:pt x="12343" y="17673"/>
                    </a:cubicBezTo>
                    <a:cubicBezTo>
                      <a:pt x="13371" y="16691"/>
                      <a:pt x="16457" y="15709"/>
                      <a:pt x="15429" y="14727"/>
                    </a:cubicBezTo>
                    <a:cubicBezTo>
                      <a:pt x="14400" y="12764"/>
                      <a:pt x="13371" y="10800"/>
                      <a:pt x="11314" y="8836"/>
                    </a:cubicBezTo>
                    <a:cubicBezTo>
                      <a:pt x="15429" y="7855"/>
                      <a:pt x="18514" y="6873"/>
                      <a:pt x="21600" y="5891"/>
                    </a:cubicBezTo>
                    <a:cubicBezTo>
                      <a:pt x="21600" y="3927"/>
                      <a:pt x="20571" y="1964"/>
                      <a:pt x="19543" y="0"/>
                    </a:cubicBezTo>
                    <a:cubicBezTo>
                      <a:pt x="16457" y="982"/>
                      <a:pt x="12343" y="4909"/>
                      <a:pt x="9257" y="4909"/>
                    </a:cubicBezTo>
                    <a:cubicBezTo>
                      <a:pt x="7200" y="4909"/>
                      <a:pt x="4114" y="2945"/>
                      <a:pt x="4114" y="982"/>
                    </a:cubicBezTo>
                    <a:cubicBezTo>
                      <a:pt x="3086" y="4909"/>
                      <a:pt x="3086" y="7855"/>
                      <a:pt x="3086" y="10800"/>
                    </a:cubicBezTo>
                    <a:cubicBezTo>
                      <a:pt x="2057" y="12764"/>
                      <a:pt x="0" y="15709"/>
                      <a:pt x="0" y="17673"/>
                    </a:cubicBezTo>
                    <a:cubicBezTo>
                      <a:pt x="0" y="19636"/>
                      <a:pt x="0" y="19636"/>
                      <a:pt x="1029" y="20618"/>
                    </a:cubicBezTo>
                    <a:cubicBezTo>
                      <a:pt x="3086" y="20618"/>
                      <a:pt x="4114" y="21600"/>
                      <a:pt x="5143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8" name="Freeform 686"/>
              <p:cNvSpPr/>
              <p:nvPr/>
            </p:nvSpPr>
            <p:spPr>
              <a:xfrm>
                <a:off x="10663766" y="4414753"/>
                <a:ext cx="74617" cy="944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0267" extrusionOk="0">
                    <a:moveTo>
                      <a:pt x="18900" y="4800"/>
                    </a:moveTo>
                    <a:cubicBezTo>
                      <a:pt x="18900" y="2400"/>
                      <a:pt x="13500" y="0"/>
                      <a:pt x="10800" y="0"/>
                    </a:cubicBezTo>
                    <a:cubicBezTo>
                      <a:pt x="8100" y="2400"/>
                      <a:pt x="8100" y="2400"/>
                      <a:pt x="5400" y="4800"/>
                    </a:cubicBezTo>
                    <a:cubicBezTo>
                      <a:pt x="5400" y="9600"/>
                      <a:pt x="2700" y="14400"/>
                      <a:pt x="0" y="19200"/>
                    </a:cubicBezTo>
                    <a:cubicBezTo>
                      <a:pt x="5400" y="19200"/>
                      <a:pt x="5400" y="21600"/>
                      <a:pt x="10800" y="19200"/>
                    </a:cubicBezTo>
                    <a:cubicBezTo>
                      <a:pt x="13500" y="16800"/>
                      <a:pt x="21600" y="9600"/>
                      <a:pt x="18900" y="4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79" name="Freeform 687"/>
              <p:cNvSpPr/>
              <p:nvPr/>
            </p:nvSpPr>
            <p:spPr>
              <a:xfrm>
                <a:off x="10652953" y="4550293"/>
                <a:ext cx="32438" cy="813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257"/>
                    </a:moveTo>
                    <a:cubicBezTo>
                      <a:pt x="0" y="15429"/>
                      <a:pt x="7200" y="18514"/>
                      <a:pt x="21600" y="21600"/>
                    </a:cubicBezTo>
                    <a:cubicBezTo>
                      <a:pt x="21600" y="15429"/>
                      <a:pt x="21600" y="9257"/>
                      <a:pt x="21600" y="3086"/>
                    </a:cubicBezTo>
                    <a:cubicBezTo>
                      <a:pt x="21600" y="0"/>
                      <a:pt x="21600" y="0"/>
                      <a:pt x="14400" y="0"/>
                    </a:cubicBezTo>
                    <a:cubicBezTo>
                      <a:pt x="0" y="0"/>
                      <a:pt x="0" y="6171"/>
                      <a:pt x="0" y="925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80" name="Freeform 688"/>
              <p:cNvSpPr/>
              <p:nvPr/>
            </p:nvSpPr>
            <p:spPr>
              <a:xfrm>
                <a:off x="10609708" y="4503818"/>
                <a:ext cx="82784" cy="298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74" h="21600" extrusionOk="0">
                    <a:moveTo>
                      <a:pt x="10800" y="14123"/>
                    </a:moveTo>
                    <a:cubicBezTo>
                      <a:pt x="10800" y="13292"/>
                      <a:pt x="13500" y="12462"/>
                      <a:pt x="16200" y="10800"/>
                    </a:cubicBezTo>
                    <a:cubicBezTo>
                      <a:pt x="18900" y="9138"/>
                      <a:pt x="16200" y="9969"/>
                      <a:pt x="13500" y="8308"/>
                    </a:cubicBezTo>
                    <a:cubicBezTo>
                      <a:pt x="8100" y="6646"/>
                      <a:pt x="10800" y="2492"/>
                      <a:pt x="18900" y="3323"/>
                    </a:cubicBezTo>
                    <a:cubicBezTo>
                      <a:pt x="21600" y="831"/>
                      <a:pt x="21600" y="831"/>
                      <a:pt x="16200" y="0"/>
                    </a:cubicBezTo>
                    <a:cubicBezTo>
                      <a:pt x="10800" y="0"/>
                      <a:pt x="8100" y="4154"/>
                      <a:pt x="5400" y="5815"/>
                    </a:cubicBezTo>
                    <a:cubicBezTo>
                      <a:pt x="2700" y="6646"/>
                      <a:pt x="0" y="7477"/>
                      <a:pt x="0" y="9138"/>
                    </a:cubicBezTo>
                    <a:cubicBezTo>
                      <a:pt x="0" y="9969"/>
                      <a:pt x="2700" y="11631"/>
                      <a:pt x="2700" y="13292"/>
                    </a:cubicBezTo>
                    <a:cubicBezTo>
                      <a:pt x="2700" y="15785"/>
                      <a:pt x="5400" y="18277"/>
                      <a:pt x="5400" y="21600"/>
                    </a:cubicBezTo>
                    <a:cubicBezTo>
                      <a:pt x="5400" y="20769"/>
                      <a:pt x="5400" y="20769"/>
                      <a:pt x="5400" y="20769"/>
                    </a:cubicBezTo>
                    <a:cubicBezTo>
                      <a:pt x="8100" y="19108"/>
                      <a:pt x="8100" y="16615"/>
                      <a:pt x="10800" y="14123"/>
                    </a:cubicBezTo>
                    <a:cubicBezTo>
                      <a:pt x="10800" y="13292"/>
                      <a:pt x="10800" y="14954"/>
                      <a:pt x="10800" y="1412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81" name="Freeform 689"/>
              <p:cNvSpPr/>
              <p:nvPr/>
            </p:nvSpPr>
            <p:spPr>
              <a:xfrm>
                <a:off x="11485465" y="4949168"/>
                <a:ext cx="39497" cy="89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781" h="21600" extrusionOk="0">
                    <a:moveTo>
                      <a:pt x="12960" y="21600"/>
                    </a:moveTo>
                    <a:cubicBezTo>
                      <a:pt x="12960" y="18900"/>
                      <a:pt x="21600" y="0"/>
                      <a:pt x="8640" y="0"/>
                    </a:cubicBezTo>
                    <a:cubicBezTo>
                      <a:pt x="4320" y="2700"/>
                      <a:pt x="0" y="8100"/>
                      <a:pt x="0" y="10800"/>
                    </a:cubicBezTo>
                    <a:cubicBezTo>
                      <a:pt x="0" y="16200"/>
                      <a:pt x="4320" y="18900"/>
                      <a:pt x="12960" y="21600"/>
                    </a:cubicBezTo>
                    <a:cubicBezTo>
                      <a:pt x="12960" y="21600"/>
                      <a:pt x="8640" y="21600"/>
                      <a:pt x="12960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82" name="Freeform 690"/>
              <p:cNvSpPr/>
              <p:nvPr/>
            </p:nvSpPr>
            <p:spPr>
              <a:xfrm>
                <a:off x="11055646" y="5371283"/>
                <a:ext cx="550352" cy="3738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44" h="21063" extrusionOk="0">
                    <a:moveTo>
                      <a:pt x="19053" y="0"/>
                    </a:moveTo>
                    <a:cubicBezTo>
                      <a:pt x="17830" y="635"/>
                      <a:pt x="16607" y="1271"/>
                      <a:pt x="15385" y="1271"/>
                    </a:cubicBezTo>
                    <a:cubicBezTo>
                      <a:pt x="14162" y="1906"/>
                      <a:pt x="12532" y="1271"/>
                      <a:pt x="11309" y="2541"/>
                    </a:cubicBezTo>
                    <a:cubicBezTo>
                      <a:pt x="10494" y="3812"/>
                      <a:pt x="10087" y="5082"/>
                      <a:pt x="9272" y="6353"/>
                    </a:cubicBezTo>
                    <a:cubicBezTo>
                      <a:pt x="8864" y="6988"/>
                      <a:pt x="7641" y="5718"/>
                      <a:pt x="6826" y="5718"/>
                    </a:cubicBezTo>
                    <a:cubicBezTo>
                      <a:pt x="5604" y="5718"/>
                      <a:pt x="4789" y="5718"/>
                      <a:pt x="3566" y="5718"/>
                    </a:cubicBezTo>
                    <a:cubicBezTo>
                      <a:pt x="2343" y="5718"/>
                      <a:pt x="1121" y="5082"/>
                      <a:pt x="1121" y="7624"/>
                    </a:cubicBezTo>
                    <a:cubicBezTo>
                      <a:pt x="713" y="8894"/>
                      <a:pt x="306" y="8259"/>
                      <a:pt x="306" y="9529"/>
                    </a:cubicBezTo>
                    <a:cubicBezTo>
                      <a:pt x="-102" y="10800"/>
                      <a:pt x="-102" y="12071"/>
                      <a:pt x="306" y="13341"/>
                    </a:cubicBezTo>
                    <a:cubicBezTo>
                      <a:pt x="306" y="14612"/>
                      <a:pt x="713" y="16518"/>
                      <a:pt x="1121" y="17788"/>
                    </a:cubicBezTo>
                    <a:cubicBezTo>
                      <a:pt x="1121" y="18424"/>
                      <a:pt x="1121" y="19694"/>
                      <a:pt x="1528" y="20329"/>
                    </a:cubicBezTo>
                    <a:cubicBezTo>
                      <a:pt x="1936" y="21600"/>
                      <a:pt x="3973" y="20965"/>
                      <a:pt x="4789" y="20329"/>
                    </a:cubicBezTo>
                    <a:cubicBezTo>
                      <a:pt x="5196" y="19694"/>
                      <a:pt x="5604" y="19059"/>
                      <a:pt x="6419" y="18424"/>
                    </a:cubicBezTo>
                    <a:cubicBezTo>
                      <a:pt x="6826" y="18424"/>
                      <a:pt x="7641" y="18424"/>
                      <a:pt x="8456" y="18424"/>
                    </a:cubicBezTo>
                    <a:cubicBezTo>
                      <a:pt x="8864" y="17788"/>
                      <a:pt x="9272" y="17153"/>
                      <a:pt x="9679" y="16518"/>
                    </a:cubicBezTo>
                    <a:cubicBezTo>
                      <a:pt x="10902" y="15882"/>
                      <a:pt x="11717" y="15882"/>
                      <a:pt x="12940" y="15247"/>
                    </a:cubicBezTo>
                    <a:cubicBezTo>
                      <a:pt x="14162" y="14612"/>
                      <a:pt x="15385" y="13976"/>
                      <a:pt x="16607" y="13341"/>
                    </a:cubicBezTo>
                    <a:cubicBezTo>
                      <a:pt x="17423" y="12706"/>
                      <a:pt x="19053" y="12071"/>
                      <a:pt x="19053" y="10800"/>
                    </a:cubicBezTo>
                    <a:cubicBezTo>
                      <a:pt x="19460" y="8894"/>
                      <a:pt x="21498" y="8894"/>
                      <a:pt x="21090" y="7624"/>
                    </a:cubicBezTo>
                    <a:cubicBezTo>
                      <a:pt x="20275" y="5082"/>
                      <a:pt x="19868" y="2541"/>
                      <a:pt x="19053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83" name="Freeform 691"/>
              <p:cNvSpPr/>
              <p:nvPr/>
            </p:nvSpPr>
            <p:spPr>
              <a:xfrm>
                <a:off x="11550336" y="4949168"/>
                <a:ext cx="418475" cy="5576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1" h="21600" extrusionOk="0">
                    <a:moveTo>
                      <a:pt x="20546" y="8376"/>
                    </a:moveTo>
                    <a:cubicBezTo>
                      <a:pt x="18966" y="8376"/>
                      <a:pt x="18439" y="7053"/>
                      <a:pt x="17912" y="6171"/>
                    </a:cubicBezTo>
                    <a:cubicBezTo>
                      <a:pt x="17385" y="5731"/>
                      <a:pt x="15278" y="5731"/>
                      <a:pt x="14751" y="5290"/>
                    </a:cubicBezTo>
                    <a:cubicBezTo>
                      <a:pt x="13171" y="4849"/>
                      <a:pt x="12644" y="3967"/>
                      <a:pt x="11590" y="2645"/>
                    </a:cubicBezTo>
                    <a:cubicBezTo>
                      <a:pt x="11590" y="2204"/>
                      <a:pt x="11063" y="1763"/>
                      <a:pt x="11063" y="1322"/>
                    </a:cubicBezTo>
                    <a:cubicBezTo>
                      <a:pt x="11063" y="1322"/>
                      <a:pt x="11590" y="0"/>
                      <a:pt x="11590" y="0"/>
                    </a:cubicBezTo>
                    <a:cubicBezTo>
                      <a:pt x="11063" y="0"/>
                      <a:pt x="9483" y="1763"/>
                      <a:pt x="8956" y="2204"/>
                    </a:cubicBezTo>
                    <a:cubicBezTo>
                      <a:pt x="7902" y="3086"/>
                      <a:pt x="6849" y="4408"/>
                      <a:pt x="5268" y="4408"/>
                    </a:cubicBezTo>
                    <a:cubicBezTo>
                      <a:pt x="4215" y="4849"/>
                      <a:pt x="3688" y="4408"/>
                      <a:pt x="2634" y="4408"/>
                    </a:cubicBezTo>
                    <a:cubicBezTo>
                      <a:pt x="1580" y="4849"/>
                      <a:pt x="527" y="5731"/>
                      <a:pt x="0" y="4849"/>
                    </a:cubicBezTo>
                    <a:cubicBezTo>
                      <a:pt x="527" y="6171"/>
                      <a:pt x="1054" y="7494"/>
                      <a:pt x="2634" y="7494"/>
                    </a:cubicBezTo>
                    <a:cubicBezTo>
                      <a:pt x="3688" y="7494"/>
                      <a:pt x="7902" y="7494"/>
                      <a:pt x="8429" y="8376"/>
                    </a:cubicBezTo>
                    <a:cubicBezTo>
                      <a:pt x="10010" y="10139"/>
                      <a:pt x="8956" y="11902"/>
                      <a:pt x="8429" y="14106"/>
                    </a:cubicBezTo>
                    <a:cubicBezTo>
                      <a:pt x="7902" y="14547"/>
                      <a:pt x="5795" y="14988"/>
                      <a:pt x="5795" y="14988"/>
                    </a:cubicBezTo>
                    <a:cubicBezTo>
                      <a:pt x="3688" y="15429"/>
                      <a:pt x="1580" y="15869"/>
                      <a:pt x="0" y="16310"/>
                    </a:cubicBezTo>
                    <a:cubicBezTo>
                      <a:pt x="1054" y="18073"/>
                      <a:pt x="2107" y="19837"/>
                      <a:pt x="2634" y="21600"/>
                    </a:cubicBezTo>
                    <a:cubicBezTo>
                      <a:pt x="4215" y="21159"/>
                      <a:pt x="5795" y="21159"/>
                      <a:pt x="7376" y="21159"/>
                    </a:cubicBezTo>
                    <a:cubicBezTo>
                      <a:pt x="9483" y="20718"/>
                      <a:pt x="7902" y="20278"/>
                      <a:pt x="8956" y="19396"/>
                    </a:cubicBezTo>
                    <a:cubicBezTo>
                      <a:pt x="10010" y="18955"/>
                      <a:pt x="11590" y="19396"/>
                      <a:pt x="12117" y="18514"/>
                    </a:cubicBezTo>
                    <a:cubicBezTo>
                      <a:pt x="13171" y="17633"/>
                      <a:pt x="13171" y="17192"/>
                      <a:pt x="14751" y="16751"/>
                    </a:cubicBezTo>
                    <a:cubicBezTo>
                      <a:pt x="15805" y="16310"/>
                      <a:pt x="15278" y="14988"/>
                      <a:pt x="15278" y="14106"/>
                    </a:cubicBezTo>
                    <a:cubicBezTo>
                      <a:pt x="14751" y="13224"/>
                      <a:pt x="15805" y="13224"/>
                      <a:pt x="16859" y="13224"/>
                    </a:cubicBezTo>
                    <a:cubicBezTo>
                      <a:pt x="18439" y="12784"/>
                      <a:pt x="18439" y="11461"/>
                      <a:pt x="19493" y="10580"/>
                    </a:cubicBezTo>
                    <a:cubicBezTo>
                      <a:pt x="20020" y="10139"/>
                      <a:pt x="21600" y="8816"/>
                      <a:pt x="20546" y="8376"/>
                    </a:cubicBezTo>
                    <a:cubicBezTo>
                      <a:pt x="20020" y="8376"/>
                      <a:pt x="21073" y="8816"/>
                      <a:pt x="20546" y="8376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84" name="Freeform 692"/>
              <p:cNvSpPr/>
              <p:nvPr/>
            </p:nvSpPr>
            <p:spPr>
              <a:xfrm>
                <a:off x="12479152" y="3857100"/>
                <a:ext cx="570429" cy="2648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5" h="21100" extrusionOk="0">
                    <a:moveTo>
                      <a:pt x="21235" y="4500"/>
                    </a:moveTo>
                    <a:cubicBezTo>
                      <a:pt x="20057" y="4500"/>
                      <a:pt x="19271" y="2700"/>
                      <a:pt x="18093" y="2700"/>
                    </a:cubicBezTo>
                    <a:cubicBezTo>
                      <a:pt x="16915" y="1800"/>
                      <a:pt x="15344" y="1800"/>
                      <a:pt x="13773" y="1800"/>
                    </a:cubicBezTo>
                    <a:cubicBezTo>
                      <a:pt x="12595" y="1800"/>
                      <a:pt x="11417" y="1800"/>
                      <a:pt x="10239" y="0"/>
                    </a:cubicBezTo>
                    <a:cubicBezTo>
                      <a:pt x="9453" y="0"/>
                      <a:pt x="8668" y="0"/>
                      <a:pt x="8275" y="1800"/>
                    </a:cubicBezTo>
                    <a:cubicBezTo>
                      <a:pt x="8275" y="3600"/>
                      <a:pt x="7882" y="4500"/>
                      <a:pt x="7097" y="3600"/>
                    </a:cubicBezTo>
                    <a:cubicBezTo>
                      <a:pt x="6311" y="2700"/>
                      <a:pt x="4348" y="900"/>
                      <a:pt x="3955" y="4500"/>
                    </a:cubicBezTo>
                    <a:cubicBezTo>
                      <a:pt x="3562" y="5400"/>
                      <a:pt x="3955" y="5400"/>
                      <a:pt x="3170" y="6300"/>
                    </a:cubicBezTo>
                    <a:cubicBezTo>
                      <a:pt x="2777" y="7200"/>
                      <a:pt x="1991" y="9000"/>
                      <a:pt x="2777" y="9900"/>
                    </a:cubicBezTo>
                    <a:cubicBezTo>
                      <a:pt x="3170" y="10800"/>
                      <a:pt x="4348" y="11700"/>
                      <a:pt x="4348" y="10800"/>
                    </a:cubicBezTo>
                    <a:cubicBezTo>
                      <a:pt x="4740" y="9000"/>
                      <a:pt x="5133" y="9900"/>
                      <a:pt x="5526" y="10800"/>
                    </a:cubicBezTo>
                    <a:cubicBezTo>
                      <a:pt x="5919" y="11700"/>
                      <a:pt x="7490" y="12600"/>
                      <a:pt x="7097" y="13500"/>
                    </a:cubicBezTo>
                    <a:cubicBezTo>
                      <a:pt x="7097" y="14400"/>
                      <a:pt x="5919" y="14400"/>
                      <a:pt x="5526" y="15300"/>
                    </a:cubicBezTo>
                    <a:cubicBezTo>
                      <a:pt x="5133" y="16200"/>
                      <a:pt x="4740" y="17100"/>
                      <a:pt x="3955" y="15300"/>
                    </a:cubicBezTo>
                    <a:cubicBezTo>
                      <a:pt x="3562" y="14400"/>
                      <a:pt x="3562" y="17100"/>
                      <a:pt x="3562" y="18000"/>
                    </a:cubicBezTo>
                    <a:cubicBezTo>
                      <a:pt x="1991" y="19800"/>
                      <a:pt x="1206" y="13500"/>
                      <a:pt x="28" y="18000"/>
                    </a:cubicBezTo>
                    <a:cubicBezTo>
                      <a:pt x="-365" y="18900"/>
                      <a:pt x="3562" y="20700"/>
                      <a:pt x="3955" y="19800"/>
                    </a:cubicBezTo>
                    <a:cubicBezTo>
                      <a:pt x="4348" y="18900"/>
                      <a:pt x="5133" y="19800"/>
                      <a:pt x="5526" y="20700"/>
                    </a:cubicBezTo>
                    <a:cubicBezTo>
                      <a:pt x="5919" y="20700"/>
                      <a:pt x="7097" y="21600"/>
                      <a:pt x="7882" y="20700"/>
                    </a:cubicBezTo>
                    <a:cubicBezTo>
                      <a:pt x="8275" y="19800"/>
                      <a:pt x="9060" y="20700"/>
                      <a:pt x="9453" y="18000"/>
                    </a:cubicBezTo>
                    <a:cubicBezTo>
                      <a:pt x="9453" y="17100"/>
                      <a:pt x="10239" y="16200"/>
                      <a:pt x="10631" y="15300"/>
                    </a:cubicBezTo>
                    <a:cubicBezTo>
                      <a:pt x="11024" y="14400"/>
                      <a:pt x="12595" y="14400"/>
                      <a:pt x="12595" y="14400"/>
                    </a:cubicBezTo>
                    <a:cubicBezTo>
                      <a:pt x="12988" y="16200"/>
                      <a:pt x="13380" y="14400"/>
                      <a:pt x="14166" y="14400"/>
                    </a:cubicBezTo>
                    <a:cubicBezTo>
                      <a:pt x="14559" y="14400"/>
                      <a:pt x="14951" y="11700"/>
                      <a:pt x="15344" y="11700"/>
                    </a:cubicBezTo>
                    <a:cubicBezTo>
                      <a:pt x="15737" y="10800"/>
                      <a:pt x="16522" y="11700"/>
                      <a:pt x="16915" y="10800"/>
                    </a:cubicBezTo>
                    <a:cubicBezTo>
                      <a:pt x="18486" y="9900"/>
                      <a:pt x="19271" y="8100"/>
                      <a:pt x="20842" y="6300"/>
                    </a:cubicBezTo>
                    <a:cubicBezTo>
                      <a:pt x="21235" y="6300"/>
                      <a:pt x="21235" y="6300"/>
                      <a:pt x="21235" y="45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85" name="Freeform 693"/>
              <p:cNvSpPr/>
              <p:nvPr/>
            </p:nvSpPr>
            <p:spPr>
              <a:xfrm>
                <a:off x="11768843" y="3686706"/>
                <a:ext cx="902443" cy="592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3" h="21600" extrusionOk="0">
                    <a:moveTo>
                      <a:pt x="18795" y="13292"/>
                    </a:moveTo>
                    <a:cubicBezTo>
                      <a:pt x="19038" y="13708"/>
                      <a:pt x="19038" y="14123"/>
                      <a:pt x="19523" y="13708"/>
                    </a:cubicBezTo>
                    <a:cubicBezTo>
                      <a:pt x="19766" y="13708"/>
                      <a:pt x="20009" y="12877"/>
                      <a:pt x="20252" y="12877"/>
                    </a:cubicBezTo>
                    <a:cubicBezTo>
                      <a:pt x="21465" y="12462"/>
                      <a:pt x="20009" y="11631"/>
                      <a:pt x="19523" y="10800"/>
                    </a:cubicBezTo>
                    <a:cubicBezTo>
                      <a:pt x="19281" y="10385"/>
                      <a:pt x="19281" y="10800"/>
                      <a:pt x="19038" y="11215"/>
                    </a:cubicBezTo>
                    <a:cubicBezTo>
                      <a:pt x="19038" y="11631"/>
                      <a:pt x="18310" y="11215"/>
                      <a:pt x="18067" y="11215"/>
                    </a:cubicBezTo>
                    <a:cubicBezTo>
                      <a:pt x="17096" y="10385"/>
                      <a:pt x="18553" y="9138"/>
                      <a:pt x="18795" y="8723"/>
                    </a:cubicBezTo>
                    <a:cubicBezTo>
                      <a:pt x="18795" y="8723"/>
                      <a:pt x="17825" y="9138"/>
                      <a:pt x="17825" y="9138"/>
                    </a:cubicBezTo>
                    <a:cubicBezTo>
                      <a:pt x="17339" y="9554"/>
                      <a:pt x="16854" y="9554"/>
                      <a:pt x="16368" y="10385"/>
                    </a:cubicBezTo>
                    <a:cubicBezTo>
                      <a:pt x="16126" y="10800"/>
                      <a:pt x="15883" y="11631"/>
                      <a:pt x="15640" y="12046"/>
                    </a:cubicBezTo>
                    <a:cubicBezTo>
                      <a:pt x="15398" y="13292"/>
                      <a:pt x="15155" y="12462"/>
                      <a:pt x="14912" y="11631"/>
                    </a:cubicBezTo>
                    <a:cubicBezTo>
                      <a:pt x="14669" y="10800"/>
                      <a:pt x="14184" y="11215"/>
                      <a:pt x="13699" y="11215"/>
                    </a:cubicBezTo>
                    <a:cubicBezTo>
                      <a:pt x="13213" y="11215"/>
                      <a:pt x="12971" y="9969"/>
                      <a:pt x="12728" y="9554"/>
                    </a:cubicBezTo>
                    <a:cubicBezTo>
                      <a:pt x="12243" y="8723"/>
                      <a:pt x="12971" y="7892"/>
                      <a:pt x="12485" y="7062"/>
                    </a:cubicBezTo>
                    <a:cubicBezTo>
                      <a:pt x="12243" y="6646"/>
                      <a:pt x="12000" y="5815"/>
                      <a:pt x="11757" y="5400"/>
                    </a:cubicBezTo>
                    <a:cubicBezTo>
                      <a:pt x="11514" y="4985"/>
                      <a:pt x="11029" y="4569"/>
                      <a:pt x="10786" y="4985"/>
                    </a:cubicBezTo>
                    <a:cubicBezTo>
                      <a:pt x="10301" y="5400"/>
                      <a:pt x="9816" y="4985"/>
                      <a:pt x="9087" y="4985"/>
                    </a:cubicBezTo>
                    <a:cubicBezTo>
                      <a:pt x="8602" y="4985"/>
                      <a:pt x="7874" y="5400"/>
                      <a:pt x="7389" y="4985"/>
                    </a:cubicBezTo>
                    <a:cubicBezTo>
                      <a:pt x="7146" y="4569"/>
                      <a:pt x="6661" y="3738"/>
                      <a:pt x="6418" y="3323"/>
                    </a:cubicBezTo>
                    <a:cubicBezTo>
                      <a:pt x="5932" y="2492"/>
                      <a:pt x="5690" y="2492"/>
                      <a:pt x="5447" y="3323"/>
                    </a:cubicBezTo>
                    <a:cubicBezTo>
                      <a:pt x="5204" y="3738"/>
                      <a:pt x="4962" y="4154"/>
                      <a:pt x="4476" y="4154"/>
                    </a:cubicBezTo>
                    <a:cubicBezTo>
                      <a:pt x="3748" y="4154"/>
                      <a:pt x="3748" y="3323"/>
                      <a:pt x="3991" y="2492"/>
                    </a:cubicBezTo>
                    <a:cubicBezTo>
                      <a:pt x="4234" y="1246"/>
                      <a:pt x="4234" y="1246"/>
                      <a:pt x="3505" y="415"/>
                    </a:cubicBezTo>
                    <a:cubicBezTo>
                      <a:pt x="3505" y="831"/>
                      <a:pt x="3505" y="1662"/>
                      <a:pt x="3505" y="2077"/>
                    </a:cubicBezTo>
                    <a:cubicBezTo>
                      <a:pt x="3505" y="2908"/>
                      <a:pt x="3748" y="3323"/>
                      <a:pt x="3263" y="3323"/>
                    </a:cubicBezTo>
                    <a:cubicBezTo>
                      <a:pt x="2777" y="2908"/>
                      <a:pt x="2777" y="1662"/>
                      <a:pt x="3020" y="1246"/>
                    </a:cubicBezTo>
                    <a:cubicBezTo>
                      <a:pt x="3020" y="1246"/>
                      <a:pt x="3505" y="0"/>
                      <a:pt x="3263" y="0"/>
                    </a:cubicBezTo>
                    <a:cubicBezTo>
                      <a:pt x="2049" y="415"/>
                      <a:pt x="1078" y="831"/>
                      <a:pt x="108" y="1662"/>
                    </a:cubicBezTo>
                    <a:cubicBezTo>
                      <a:pt x="-135" y="1662"/>
                      <a:pt x="108" y="5815"/>
                      <a:pt x="108" y="6231"/>
                    </a:cubicBezTo>
                    <a:cubicBezTo>
                      <a:pt x="108" y="7477"/>
                      <a:pt x="108" y="8723"/>
                      <a:pt x="108" y="9554"/>
                    </a:cubicBezTo>
                    <a:cubicBezTo>
                      <a:pt x="108" y="10385"/>
                      <a:pt x="-135" y="10800"/>
                      <a:pt x="350" y="10800"/>
                    </a:cubicBezTo>
                    <a:cubicBezTo>
                      <a:pt x="593" y="10800"/>
                      <a:pt x="836" y="10800"/>
                      <a:pt x="1321" y="10800"/>
                    </a:cubicBezTo>
                    <a:cubicBezTo>
                      <a:pt x="1807" y="10800"/>
                      <a:pt x="1078" y="9969"/>
                      <a:pt x="1321" y="9554"/>
                    </a:cubicBezTo>
                    <a:cubicBezTo>
                      <a:pt x="1564" y="8723"/>
                      <a:pt x="2049" y="9138"/>
                      <a:pt x="2292" y="8308"/>
                    </a:cubicBezTo>
                    <a:cubicBezTo>
                      <a:pt x="2777" y="7892"/>
                      <a:pt x="2777" y="7892"/>
                      <a:pt x="3020" y="7477"/>
                    </a:cubicBezTo>
                    <a:cubicBezTo>
                      <a:pt x="3505" y="7062"/>
                      <a:pt x="3748" y="7477"/>
                      <a:pt x="3991" y="7892"/>
                    </a:cubicBezTo>
                    <a:cubicBezTo>
                      <a:pt x="4234" y="8308"/>
                      <a:pt x="4962" y="8308"/>
                      <a:pt x="4962" y="8308"/>
                    </a:cubicBezTo>
                    <a:cubicBezTo>
                      <a:pt x="5204" y="9138"/>
                      <a:pt x="4962" y="9554"/>
                      <a:pt x="4962" y="9969"/>
                    </a:cubicBezTo>
                    <a:cubicBezTo>
                      <a:pt x="5204" y="11215"/>
                      <a:pt x="5932" y="11215"/>
                      <a:pt x="6175" y="11215"/>
                    </a:cubicBezTo>
                    <a:cubicBezTo>
                      <a:pt x="7389" y="11215"/>
                      <a:pt x="7389" y="12462"/>
                      <a:pt x="7874" y="14123"/>
                    </a:cubicBezTo>
                    <a:cubicBezTo>
                      <a:pt x="8117" y="14538"/>
                      <a:pt x="8602" y="14954"/>
                      <a:pt x="9087" y="15369"/>
                    </a:cubicBezTo>
                    <a:cubicBezTo>
                      <a:pt x="9330" y="15369"/>
                      <a:pt x="9573" y="15785"/>
                      <a:pt x="9816" y="16200"/>
                    </a:cubicBezTo>
                    <a:cubicBezTo>
                      <a:pt x="10544" y="17031"/>
                      <a:pt x="11272" y="18277"/>
                      <a:pt x="12000" y="18692"/>
                    </a:cubicBezTo>
                    <a:cubicBezTo>
                      <a:pt x="12971" y="19108"/>
                      <a:pt x="12971" y="19108"/>
                      <a:pt x="12971" y="20354"/>
                    </a:cubicBezTo>
                    <a:cubicBezTo>
                      <a:pt x="13456" y="20354"/>
                      <a:pt x="14184" y="21185"/>
                      <a:pt x="14669" y="21600"/>
                    </a:cubicBezTo>
                    <a:cubicBezTo>
                      <a:pt x="14669" y="20354"/>
                      <a:pt x="14427" y="20354"/>
                      <a:pt x="15155" y="19523"/>
                    </a:cubicBezTo>
                    <a:cubicBezTo>
                      <a:pt x="15398" y="18692"/>
                      <a:pt x="14912" y="18277"/>
                      <a:pt x="14912" y="17446"/>
                    </a:cubicBezTo>
                    <a:cubicBezTo>
                      <a:pt x="15155" y="16200"/>
                      <a:pt x="14427" y="16615"/>
                      <a:pt x="14184" y="15785"/>
                    </a:cubicBezTo>
                    <a:cubicBezTo>
                      <a:pt x="13941" y="14954"/>
                      <a:pt x="15155" y="15369"/>
                      <a:pt x="15398" y="14954"/>
                    </a:cubicBezTo>
                    <a:cubicBezTo>
                      <a:pt x="16126" y="14538"/>
                      <a:pt x="15398" y="13292"/>
                      <a:pt x="15883" y="13708"/>
                    </a:cubicBezTo>
                    <a:cubicBezTo>
                      <a:pt x="16854" y="13708"/>
                      <a:pt x="15883" y="12462"/>
                      <a:pt x="16368" y="12462"/>
                    </a:cubicBezTo>
                    <a:cubicBezTo>
                      <a:pt x="16611" y="12046"/>
                      <a:pt x="16854" y="12877"/>
                      <a:pt x="17096" y="12462"/>
                    </a:cubicBezTo>
                    <a:cubicBezTo>
                      <a:pt x="17339" y="12462"/>
                      <a:pt x="17582" y="12046"/>
                      <a:pt x="17825" y="12046"/>
                    </a:cubicBezTo>
                    <a:cubicBezTo>
                      <a:pt x="18310" y="12046"/>
                      <a:pt x="17825" y="13708"/>
                      <a:pt x="17825" y="14123"/>
                    </a:cubicBezTo>
                    <a:cubicBezTo>
                      <a:pt x="18067" y="14123"/>
                      <a:pt x="18553" y="12877"/>
                      <a:pt x="18553" y="14123"/>
                    </a:cubicBezTo>
                    <a:cubicBezTo>
                      <a:pt x="18553" y="14123"/>
                      <a:pt x="18553" y="13292"/>
                      <a:pt x="18795" y="13292"/>
                    </a:cubicBezTo>
                    <a:cubicBezTo>
                      <a:pt x="19038" y="13292"/>
                      <a:pt x="18553" y="13292"/>
                      <a:pt x="18795" y="1329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grpSp>
            <p:nvGrpSpPr>
              <p:cNvPr id="688" name="Freeform 694"/>
              <p:cNvGrpSpPr/>
              <p:nvPr/>
            </p:nvGrpSpPr>
            <p:grpSpPr>
              <a:xfrm>
                <a:off x="12047683" y="4344505"/>
                <a:ext cx="1" cy="12701"/>
                <a:chOff x="0" y="0"/>
                <a:chExt cx="0" cy="12699"/>
              </a:xfrm>
            </p:grpSpPr>
            <p:sp>
              <p:nvSpPr>
                <p:cNvPr id="686" name="線條"/>
                <p:cNvSpPr/>
                <p:nvPr/>
              </p:nvSpPr>
              <p:spPr>
                <a:xfrm flipV="1">
                  <a:off x="-1" y="0"/>
                  <a:ext cx="2" cy="12700"/>
                </a:xfrm>
                <a:prstGeom prst="line">
                  <a:avLst/>
                </a:prstGeom>
                <a:noFill/>
                <a:ln w="4763" cap="flat">
                  <a:solidFill>
                    <a:srgbClr val="FFFFFF"/>
                  </a:solidFill>
                  <a:prstDash val="solid"/>
                  <a:round/>
                </a:ln>
                <a:effectLst/>
              </p:spPr>
              <p:txBody>
                <a:bodyPr wrap="square" lIns="22860" tIns="22860" rIns="22860" bIns="22860" numCol="1" anchor="t">
                  <a:noAutofit/>
                </a:bodyPr>
                <a:lstStyle/>
                <a:p>
                  <a:endParaRPr sz="900"/>
                </a:p>
              </p:txBody>
            </p:sp>
            <p:sp>
              <p:nvSpPr>
                <p:cNvPr id="687" name="線條"/>
                <p:cNvSpPr/>
                <p:nvPr/>
              </p:nvSpPr>
              <p:spPr>
                <a:xfrm flipH="1">
                  <a:off x="-1" y="0"/>
                  <a:ext cx="2" cy="12700"/>
                </a:xfrm>
                <a:prstGeom prst="line">
                  <a:avLst/>
                </a:prstGeom>
                <a:noFill/>
                <a:ln w="4763" cap="flat">
                  <a:solidFill>
                    <a:srgbClr val="FFFFFF"/>
                  </a:solidFill>
                  <a:prstDash val="solid"/>
                  <a:round/>
                </a:ln>
                <a:effectLst/>
              </p:spPr>
              <p:txBody>
                <a:bodyPr wrap="square" lIns="22860" tIns="22860" rIns="22860" bIns="22860" numCol="1" anchor="t">
                  <a:noAutofit/>
                </a:bodyPr>
                <a:lstStyle/>
                <a:p>
                  <a:endParaRPr sz="900"/>
                </a:p>
              </p:txBody>
            </p:sp>
          </p:grpSp>
          <p:sp>
            <p:nvSpPr>
              <p:cNvPr id="689" name="Freeform 695"/>
              <p:cNvSpPr/>
              <p:nvPr/>
            </p:nvSpPr>
            <p:spPr>
              <a:xfrm>
                <a:off x="11582278" y="3891952"/>
                <a:ext cx="750114" cy="4879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8" h="21600" extrusionOk="0">
                    <a:moveTo>
                      <a:pt x="21008" y="14065"/>
                    </a:moveTo>
                    <a:cubicBezTo>
                      <a:pt x="20712" y="13563"/>
                      <a:pt x="20416" y="13563"/>
                      <a:pt x="19824" y="13563"/>
                    </a:cubicBezTo>
                    <a:cubicBezTo>
                      <a:pt x="19529" y="13060"/>
                      <a:pt x="18937" y="12558"/>
                      <a:pt x="18641" y="12056"/>
                    </a:cubicBezTo>
                    <a:cubicBezTo>
                      <a:pt x="18049" y="11553"/>
                      <a:pt x="17161" y="11051"/>
                      <a:pt x="16570" y="10047"/>
                    </a:cubicBezTo>
                    <a:cubicBezTo>
                      <a:pt x="16274" y="9042"/>
                      <a:pt x="15386" y="9042"/>
                      <a:pt x="14794" y="8037"/>
                    </a:cubicBezTo>
                    <a:cubicBezTo>
                      <a:pt x="14498" y="6530"/>
                      <a:pt x="14203" y="4521"/>
                      <a:pt x="13315" y="4521"/>
                    </a:cubicBezTo>
                    <a:cubicBezTo>
                      <a:pt x="12427" y="4521"/>
                      <a:pt x="11244" y="4521"/>
                      <a:pt x="11244" y="2512"/>
                    </a:cubicBezTo>
                    <a:cubicBezTo>
                      <a:pt x="11244" y="2009"/>
                      <a:pt x="11540" y="1005"/>
                      <a:pt x="11244" y="1005"/>
                    </a:cubicBezTo>
                    <a:cubicBezTo>
                      <a:pt x="10948" y="502"/>
                      <a:pt x="10652" y="1005"/>
                      <a:pt x="10060" y="502"/>
                    </a:cubicBezTo>
                    <a:cubicBezTo>
                      <a:pt x="10060" y="502"/>
                      <a:pt x="9764" y="0"/>
                      <a:pt x="9468" y="0"/>
                    </a:cubicBezTo>
                    <a:cubicBezTo>
                      <a:pt x="9172" y="0"/>
                      <a:pt x="8876" y="502"/>
                      <a:pt x="8581" y="502"/>
                    </a:cubicBezTo>
                    <a:cubicBezTo>
                      <a:pt x="8285" y="0"/>
                      <a:pt x="7989" y="1507"/>
                      <a:pt x="7693" y="1507"/>
                    </a:cubicBezTo>
                    <a:cubicBezTo>
                      <a:pt x="7397" y="1507"/>
                      <a:pt x="6509" y="2009"/>
                      <a:pt x="6805" y="3014"/>
                    </a:cubicBezTo>
                    <a:cubicBezTo>
                      <a:pt x="7101" y="4521"/>
                      <a:pt x="6805" y="4019"/>
                      <a:pt x="5918" y="4019"/>
                    </a:cubicBezTo>
                    <a:cubicBezTo>
                      <a:pt x="5622" y="4019"/>
                      <a:pt x="4734" y="4019"/>
                      <a:pt x="4438" y="4019"/>
                    </a:cubicBezTo>
                    <a:cubicBezTo>
                      <a:pt x="3846" y="3014"/>
                      <a:pt x="3550" y="2009"/>
                      <a:pt x="2959" y="1005"/>
                    </a:cubicBezTo>
                    <a:cubicBezTo>
                      <a:pt x="2071" y="0"/>
                      <a:pt x="887" y="1507"/>
                      <a:pt x="0" y="2512"/>
                    </a:cubicBezTo>
                    <a:cubicBezTo>
                      <a:pt x="296" y="3014"/>
                      <a:pt x="1183" y="5023"/>
                      <a:pt x="887" y="6028"/>
                    </a:cubicBezTo>
                    <a:cubicBezTo>
                      <a:pt x="-592" y="7535"/>
                      <a:pt x="1183" y="7535"/>
                      <a:pt x="1775" y="8540"/>
                    </a:cubicBezTo>
                    <a:cubicBezTo>
                      <a:pt x="1775" y="8540"/>
                      <a:pt x="1775" y="9544"/>
                      <a:pt x="1775" y="9544"/>
                    </a:cubicBezTo>
                    <a:cubicBezTo>
                      <a:pt x="1479" y="10047"/>
                      <a:pt x="2071" y="11051"/>
                      <a:pt x="2367" y="11051"/>
                    </a:cubicBezTo>
                    <a:cubicBezTo>
                      <a:pt x="2367" y="11553"/>
                      <a:pt x="2071" y="12056"/>
                      <a:pt x="2071" y="13060"/>
                    </a:cubicBezTo>
                    <a:cubicBezTo>
                      <a:pt x="2071" y="13563"/>
                      <a:pt x="2071" y="14567"/>
                      <a:pt x="2071" y="15572"/>
                    </a:cubicBezTo>
                    <a:cubicBezTo>
                      <a:pt x="2663" y="15572"/>
                      <a:pt x="2959" y="15572"/>
                      <a:pt x="3550" y="14567"/>
                    </a:cubicBezTo>
                    <a:cubicBezTo>
                      <a:pt x="3846" y="14065"/>
                      <a:pt x="4142" y="13563"/>
                      <a:pt x="4438" y="13060"/>
                    </a:cubicBezTo>
                    <a:cubicBezTo>
                      <a:pt x="5622" y="13060"/>
                      <a:pt x="6509" y="12558"/>
                      <a:pt x="7397" y="13563"/>
                    </a:cubicBezTo>
                    <a:cubicBezTo>
                      <a:pt x="7989" y="15070"/>
                      <a:pt x="9764" y="14065"/>
                      <a:pt x="10356" y="15572"/>
                    </a:cubicBezTo>
                    <a:cubicBezTo>
                      <a:pt x="10948" y="17079"/>
                      <a:pt x="11540" y="17581"/>
                      <a:pt x="12723" y="17581"/>
                    </a:cubicBezTo>
                    <a:cubicBezTo>
                      <a:pt x="13019" y="17581"/>
                      <a:pt x="13019" y="17581"/>
                      <a:pt x="13019" y="18586"/>
                    </a:cubicBezTo>
                    <a:cubicBezTo>
                      <a:pt x="13019" y="20093"/>
                      <a:pt x="13019" y="20093"/>
                      <a:pt x="13611" y="21098"/>
                    </a:cubicBezTo>
                    <a:cubicBezTo>
                      <a:pt x="14203" y="21098"/>
                      <a:pt x="14498" y="21600"/>
                      <a:pt x="15090" y="21600"/>
                    </a:cubicBezTo>
                    <a:cubicBezTo>
                      <a:pt x="15978" y="21600"/>
                      <a:pt x="15978" y="21098"/>
                      <a:pt x="16274" y="20093"/>
                    </a:cubicBezTo>
                    <a:cubicBezTo>
                      <a:pt x="16570" y="19088"/>
                      <a:pt x="17161" y="19591"/>
                      <a:pt x="17753" y="19088"/>
                    </a:cubicBezTo>
                    <a:cubicBezTo>
                      <a:pt x="18345" y="18586"/>
                      <a:pt x="18345" y="17581"/>
                      <a:pt x="18641" y="16577"/>
                    </a:cubicBezTo>
                    <a:cubicBezTo>
                      <a:pt x="18641" y="15572"/>
                      <a:pt x="19529" y="16577"/>
                      <a:pt x="19824" y="15572"/>
                    </a:cubicBezTo>
                    <a:cubicBezTo>
                      <a:pt x="19824" y="14567"/>
                      <a:pt x="20712" y="15572"/>
                      <a:pt x="21008" y="15572"/>
                    </a:cubicBezTo>
                    <a:cubicBezTo>
                      <a:pt x="21008" y="15070"/>
                      <a:pt x="21008" y="14567"/>
                      <a:pt x="21008" y="1406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0" name="Freeform 696"/>
              <p:cNvSpPr/>
              <p:nvPr/>
            </p:nvSpPr>
            <p:spPr>
              <a:xfrm>
                <a:off x="12384798" y="4012414"/>
                <a:ext cx="404916" cy="278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2" h="19663" extrusionOk="0">
                    <a:moveTo>
                      <a:pt x="15731" y="7424"/>
                    </a:moveTo>
                    <a:cubicBezTo>
                      <a:pt x="14651" y="8224"/>
                      <a:pt x="14111" y="7424"/>
                      <a:pt x="13031" y="7424"/>
                    </a:cubicBezTo>
                    <a:cubicBezTo>
                      <a:pt x="11951" y="7424"/>
                      <a:pt x="11411" y="5824"/>
                      <a:pt x="10871" y="5824"/>
                    </a:cubicBezTo>
                    <a:cubicBezTo>
                      <a:pt x="10331" y="5824"/>
                      <a:pt x="10331" y="6624"/>
                      <a:pt x="9791" y="6624"/>
                    </a:cubicBezTo>
                    <a:cubicBezTo>
                      <a:pt x="9791" y="7424"/>
                      <a:pt x="9251" y="6624"/>
                      <a:pt x="8711" y="6624"/>
                    </a:cubicBezTo>
                    <a:cubicBezTo>
                      <a:pt x="7631" y="6624"/>
                      <a:pt x="6011" y="6624"/>
                      <a:pt x="4931" y="5824"/>
                    </a:cubicBezTo>
                    <a:cubicBezTo>
                      <a:pt x="4391" y="5024"/>
                      <a:pt x="6011" y="3424"/>
                      <a:pt x="6011" y="3424"/>
                    </a:cubicBezTo>
                    <a:cubicBezTo>
                      <a:pt x="7091" y="2624"/>
                      <a:pt x="7631" y="5024"/>
                      <a:pt x="8171" y="5024"/>
                    </a:cubicBezTo>
                    <a:cubicBezTo>
                      <a:pt x="9251" y="5024"/>
                      <a:pt x="9791" y="4224"/>
                      <a:pt x="9791" y="3424"/>
                    </a:cubicBezTo>
                    <a:cubicBezTo>
                      <a:pt x="9251" y="2624"/>
                      <a:pt x="8711" y="4224"/>
                      <a:pt x="8171" y="4224"/>
                    </a:cubicBezTo>
                    <a:cubicBezTo>
                      <a:pt x="7631" y="3424"/>
                      <a:pt x="8711" y="1024"/>
                      <a:pt x="8171" y="224"/>
                    </a:cubicBezTo>
                    <a:cubicBezTo>
                      <a:pt x="8171" y="-576"/>
                      <a:pt x="7091" y="1024"/>
                      <a:pt x="7091" y="1024"/>
                    </a:cubicBezTo>
                    <a:cubicBezTo>
                      <a:pt x="6011" y="1824"/>
                      <a:pt x="5471" y="224"/>
                      <a:pt x="4931" y="1024"/>
                    </a:cubicBezTo>
                    <a:cubicBezTo>
                      <a:pt x="3851" y="1024"/>
                      <a:pt x="6011" y="3424"/>
                      <a:pt x="3851" y="3424"/>
                    </a:cubicBezTo>
                    <a:cubicBezTo>
                      <a:pt x="2771" y="2624"/>
                      <a:pt x="4391" y="5824"/>
                      <a:pt x="2771" y="5824"/>
                    </a:cubicBezTo>
                    <a:cubicBezTo>
                      <a:pt x="2231" y="6624"/>
                      <a:pt x="-469" y="5824"/>
                      <a:pt x="71" y="7424"/>
                    </a:cubicBezTo>
                    <a:cubicBezTo>
                      <a:pt x="611" y="9824"/>
                      <a:pt x="2231" y="8224"/>
                      <a:pt x="1691" y="10624"/>
                    </a:cubicBezTo>
                    <a:cubicBezTo>
                      <a:pt x="1691" y="13024"/>
                      <a:pt x="3311" y="13024"/>
                      <a:pt x="1691" y="14624"/>
                    </a:cubicBezTo>
                    <a:cubicBezTo>
                      <a:pt x="1151" y="15424"/>
                      <a:pt x="71" y="18624"/>
                      <a:pt x="1691" y="18624"/>
                    </a:cubicBezTo>
                    <a:cubicBezTo>
                      <a:pt x="2771" y="18624"/>
                      <a:pt x="3851" y="16224"/>
                      <a:pt x="4391" y="17024"/>
                    </a:cubicBezTo>
                    <a:cubicBezTo>
                      <a:pt x="6011" y="19424"/>
                      <a:pt x="4391" y="15424"/>
                      <a:pt x="6011" y="15424"/>
                    </a:cubicBezTo>
                    <a:cubicBezTo>
                      <a:pt x="7091" y="15424"/>
                      <a:pt x="7631" y="14624"/>
                      <a:pt x="8711" y="13024"/>
                    </a:cubicBezTo>
                    <a:cubicBezTo>
                      <a:pt x="9251" y="10624"/>
                      <a:pt x="9791" y="11424"/>
                      <a:pt x="10331" y="13024"/>
                    </a:cubicBezTo>
                    <a:cubicBezTo>
                      <a:pt x="10871" y="13824"/>
                      <a:pt x="11411" y="14624"/>
                      <a:pt x="11411" y="16224"/>
                    </a:cubicBezTo>
                    <a:cubicBezTo>
                      <a:pt x="11411" y="17024"/>
                      <a:pt x="10871" y="17824"/>
                      <a:pt x="10871" y="18624"/>
                    </a:cubicBezTo>
                    <a:cubicBezTo>
                      <a:pt x="11411" y="21024"/>
                      <a:pt x="13571" y="18624"/>
                      <a:pt x="14111" y="17824"/>
                    </a:cubicBezTo>
                    <a:cubicBezTo>
                      <a:pt x="14651" y="17024"/>
                      <a:pt x="16271" y="15424"/>
                      <a:pt x="16811" y="16224"/>
                    </a:cubicBezTo>
                    <a:cubicBezTo>
                      <a:pt x="17891" y="17824"/>
                      <a:pt x="18971" y="15424"/>
                      <a:pt x="20591" y="16224"/>
                    </a:cubicBezTo>
                    <a:cubicBezTo>
                      <a:pt x="21131" y="15424"/>
                      <a:pt x="20051" y="13824"/>
                      <a:pt x="20051" y="13824"/>
                    </a:cubicBezTo>
                    <a:cubicBezTo>
                      <a:pt x="19511" y="12224"/>
                      <a:pt x="20051" y="10624"/>
                      <a:pt x="18971" y="10624"/>
                    </a:cubicBezTo>
                    <a:cubicBezTo>
                      <a:pt x="17351" y="11424"/>
                      <a:pt x="16271" y="9024"/>
                      <a:pt x="16811" y="6624"/>
                    </a:cubicBezTo>
                    <a:cubicBezTo>
                      <a:pt x="16811" y="6624"/>
                      <a:pt x="16271" y="6624"/>
                      <a:pt x="15731" y="7424"/>
                    </a:cubicBezTo>
                    <a:cubicBezTo>
                      <a:pt x="15191" y="7424"/>
                      <a:pt x="16271" y="6624"/>
                      <a:pt x="15731" y="742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1" name="Freeform 697"/>
              <p:cNvSpPr/>
              <p:nvPr/>
            </p:nvSpPr>
            <p:spPr>
              <a:xfrm>
                <a:off x="12036873" y="4267593"/>
                <a:ext cx="875764" cy="8320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88" extrusionOk="0">
                    <a:moveTo>
                      <a:pt x="2082" y="14886"/>
                    </a:moveTo>
                    <a:cubicBezTo>
                      <a:pt x="2082" y="15178"/>
                      <a:pt x="2082" y="15470"/>
                      <a:pt x="2342" y="15762"/>
                    </a:cubicBezTo>
                    <a:cubicBezTo>
                      <a:pt x="2602" y="16054"/>
                      <a:pt x="2863" y="16346"/>
                      <a:pt x="2863" y="16638"/>
                    </a:cubicBezTo>
                    <a:cubicBezTo>
                      <a:pt x="2863" y="16930"/>
                      <a:pt x="1561" y="17514"/>
                      <a:pt x="1301" y="17805"/>
                    </a:cubicBezTo>
                    <a:cubicBezTo>
                      <a:pt x="1041" y="17805"/>
                      <a:pt x="781" y="18097"/>
                      <a:pt x="781" y="18681"/>
                    </a:cubicBezTo>
                    <a:cubicBezTo>
                      <a:pt x="781" y="19265"/>
                      <a:pt x="781" y="19265"/>
                      <a:pt x="1561" y="19265"/>
                    </a:cubicBezTo>
                    <a:cubicBezTo>
                      <a:pt x="2082" y="18973"/>
                      <a:pt x="2863" y="18973"/>
                      <a:pt x="3383" y="18681"/>
                    </a:cubicBezTo>
                    <a:cubicBezTo>
                      <a:pt x="3904" y="18681"/>
                      <a:pt x="4424" y="18681"/>
                      <a:pt x="4945" y="18973"/>
                    </a:cubicBezTo>
                    <a:cubicBezTo>
                      <a:pt x="5205" y="18973"/>
                      <a:pt x="5725" y="18973"/>
                      <a:pt x="5986" y="18973"/>
                    </a:cubicBezTo>
                    <a:cubicBezTo>
                      <a:pt x="6506" y="18973"/>
                      <a:pt x="6766" y="18681"/>
                      <a:pt x="7287" y="18681"/>
                    </a:cubicBezTo>
                    <a:cubicBezTo>
                      <a:pt x="7547" y="18681"/>
                      <a:pt x="7547" y="19265"/>
                      <a:pt x="7547" y="19557"/>
                    </a:cubicBezTo>
                    <a:cubicBezTo>
                      <a:pt x="7807" y="19849"/>
                      <a:pt x="8067" y="19849"/>
                      <a:pt x="8328" y="20141"/>
                    </a:cubicBezTo>
                    <a:cubicBezTo>
                      <a:pt x="8328" y="20432"/>
                      <a:pt x="8588" y="21016"/>
                      <a:pt x="8588" y="21308"/>
                    </a:cubicBezTo>
                    <a:cubicBezTo>
                      <a:pt x="9108" y="21600"/>
                      <a:pt x="8848" y="21016"/>
                      <a:pt x="8848" y="20724"/>
                    </a:cubicBezTo>
                    <a:cubicBezTo>
                      <a:pt x="9108" y="20724"/>
                      <a:pt x="9369" y="21308"/>
                      <a:pt x="9369" y="21308"/>
                    </a:cubicBezTo>
                    <a:cubicBezTo>
                      <a:pt x="9889" y="21016"/>
                      <a:pt x="10410" y="20432"/>
                      <a:pt x="11190" y="20724"/>
                    </a:cubicBezTo>
                    <a:cubicBezTo>
                      <a:pt x="11451" y="20724"/>
                      <a:pt x="11711" y="20724"/>
                      <a:pt x="11971" y="20432"/>
                    </a:cubicBezTo>
                    <a:cubicBezTo>
                      <a:pt x="12231" y="20432"/>
                      <a:pt x="12752" y="20432"/>
                      <a:pt x="13012" y="20432"/>
                    </a:cubicBezTo>
                    <a:cubicBezTo>
                      <a:pt x="13272" y="20141"/>
                      <a:pt x="12752" y="18681"/>
                      <a:pt x="12492" y="18681"/>
                    </a:cubicBezTo>
                    <a:cubicBezTo>
                      <a:pt x="12231" y="18389"/>
                      <a:pt x="11971" y="18389"/>
                      <a:pt x="11971" y="17805"/>
                    </a:cubicBezTo>
                    <a:cubicBezTo>
                      <a:pt x="11971" y="17222"/>
                      <a:pt x="11711" y="16930"/>
                      <a:pt x="11451" y="16638"/>
                    </a:cubicBezTo>
                    <a:cubicBezTo>
                      <a:pt x="10670" y="16346"/>
                      <a:pt x="11711" y="15762"/>
                      <a:pt x="11971" y="15178"/>
                    </a:cubicBezTo>
                    <a:cubicBezTo>
                      <a:pt x="12231" y="15178"/>
                      <a:pt x="12231" y="14886"/>
                      <a:pt x="12752" y="15178"/>
                    </a:cubicBezTo>
                    <a:cubicBezTo>
                      <a:pt x="13272" y="15762"/>
                      <a:pt x="13012" y="15178"/>
                      <a:pt x="13533" y="15178"/>
                    </a:cubicBezTo>
                    <a:cubicBezTo>
                      <a:pt x="14573" y="14886"/>
                      <a:pt x="14313" y="14011"/>
                      <a:pt x="14834" y="13427"/>
                    </a:cubicBezTo>
                    <a:cubicBezTo>
                      <a:pt x="15094" y="13135"/>
                      <a:pt x="15614" y="13135"/>
                      <a:pt x="15614" y="12843"/>
                    </a:cubicBezTo>
                    <a:cubicBezTo>
                      <a:pt x="15875" y="12551"/>
                      <a:pt x="16135" y="12259"/>
                      <a:pt x="16135" y="11968"/>
                    </a:cubicBezTo>
                    <a:cubicBezTo>
                      <a:pt x="16135" y="11676"/>
                      <a:pt x="16655" y="11384"/>
                      <a:pt x="16916" y="11384"/>
                    </a:cubicBezTo>
                    <a:cubicBezTo>
                      <a:pt x="17176" y="11384"/>
                      <a:pt x="17176" y="10800"/>
                      <a:pt x="17176" y="10800"/>
                    </a:cubicBezTo>
                    <a:cubicBezTo>
                      <a:pt x="17176" y="9924"/>
                      <a:pt x="18217" y="10508"/>
                      <a:pt x="17957" y="9632"/>
                    </a:cubicBezTo>
                    <a:cubicBezTo>
                      <a:pt x="17957" y="8757"/>
                      <a:pt x="17696" y="8465"/>
                      <a:pt x="18477" y="7881"/>
                    </a:cubicBezTo>
                    <a:cubicBezTo>
                      <a:pt x="18737" y="7881"/>
                      <a:pt x="17436" y="7005"/>
                      <a:pt x="17176" y="6714"/>
                    </a:cubicBezTo>
                    <a:cubicBezTo>
                      <a:pt x="16916" y="6130"/>
                      <a:pt x="17176" y="5254"/>
                      <a:pt x="16916" y="4670"/>
                    </a:cubicBezTo>
                    <a:cubicBezTo>
                      <a:pt x="16916" y="3795"/>
                      <a:pt x="17696" y="3795"/>
                      <a:pt x="18217" y="4086"/>
                    </a:cubicBezTo>
                    <a:cubicBezTo>
                      <a:pt x="18477" y="4086"/>
                      <a:pt x="18998" y="4378"/>
                      <a:pt x="19258" y="4378"/>
                    </a:cubicBezTo>
                    <a:cubicBezTo>
                      <a:pt x="19778" y="4378"/>
                      <a:pt x="19778" y="4086"/>
                      <a:pt x="20039" y="3795"/>
                    </a:cubicBezTo>
                    <a:cubicBezTo>
                      <a:pt x="20819" y="3795"/>
                      <a:pt x="21080" y="3795"/>
                      <a:pt x="21600" y="2919"/>
                    </a:cubicBezTo>
                    <a:cubicBezTo>
                      <a:pt x="20819" y="2627"/>
                      <a:pt x="20039" y="2335"/>
                      <a:pt x="19778" y="1751"/>
                    </a:cubicBezTo>
                    <a:cubicBezTo>
                      <a:pt x="19518" y="1459"/>
                      <a:pt x="19518" y="876"/>
                      <a:pt x="19258" y="584"/>
                    </a:cubicBezTo>
                    <a:cubicBezTo>
                      <a:pt x="18998" y="292"/>
                      <a:pt x="18737" y="292"/>
                      <a:pt x="18477" y="0"/>
                    </a:cubicBezTo>
                    <a:cubicBezTo>
                      <a:pt x="17957" y="0"/>
                      <a:pt x="17176" y="292"/>
                      <a:pt x="16916" y="292"/>
                    </a:cubicBezTo>
                    <a:cubicBezTo>
                      <a:pt x="15875" y="0"/>
                      <a:pt x="15354" y="584"/>
                      <a:pt x="14573" y="1168"/>
                    </a:cubicBezTo>
                    <a:cubicBezTo>
                      <a:pt x="13793" y="1459"/>
                      <a:pt x="13272" y="1459"/>
                      <a:pt x="13793" y="2335"/>
                    </a:cubicBezTo>
                    <a:cubicBezTo>
                      <a:pt x="14313" y="2919"/>
                      <a:pt x="13793" y="3503"/>
                      <a:pt x="13272" y="3795"/>
                    </a:cubicBezTo>
                    <a:cubicBezTo>
                      <a:pt x="12752" y="4378"/>
                      <a:pt x="13533" y="5546"/>
                      <a:pt x="12492" y="5254"/>
                    </a:cubicBezTo>
                    <a:cubicBezTo>
                      <a:pt x="11190" y="5254"/>
                      <a:pt x="12231" y="5546"/>
                      <a:pt x="12231" y="6130"/>
                    </a:cubicBezTo>
                    <a:cubicBezTo>
                      <a:pt x="12492" y="6422"/>
                      <a:pt x="11451" y="6714"/>
                      <a:pt x="11190" y="7005"/>
                    </a:cubicBezTo>
                    <a:cubicBezTo>
                      <a:pt x="10930" y="7589"/>
                      <a:pt x="10930" y="8757"/>
                      <a:pt x="10670" y="8757"/>
                    </a:cubicBezTo>
                    <a:cubicBezTo>
                      <a:pt x="10410" y="9049"/>
                      <a:pt x="10149" y="8757"/>
                      <a:pt x="9889" y="8757"/>
                    </a:cubicBezTo>
                    <a:cubicBezTo>
                      <a:pt x="9369" y="8757"/>
                      <a:pt x="9108" y="9049"/>
                      <a:pt x="8848" y="9341"/>
                    </a:cubicBezTo>
                    <a:cubicBezTo>
                      <a:pt x="8328" y="9632"/>
                      <a:pt x="8067" y="9341"/>
                      <a:pt x="7807" y="9632"/>
                    </a:cubicBezTo>
                    <a:cubicBezTo>
                      <a:pt x="7287" y="9924"/>
                      <a:pt x="7287" y="10216"/>
                      <a:pt x="7027" y="10800"/>
                    </a:cubicBezTo>
                    <a:cubicBezTo>
                      <a:pt x="7027" y="11676"/>
                      <a:pt x="6506" y="11968"/>
                      <a:pt x="5725" y="12259"/>
                    </a:cubicBezTo>
                    <a:cubicBezTo>
                      <a:pt x="4945" y="12551"/>
                      <a:pt x="4164" y="12551"/>
                      <a:pt x="3383" y="12551"/>
                    </a:cubicBezTo>
                    <a:cubicBezTo>
                      <a:pt x="2082" y="12551"/>
                      <a:pt x="1041" y="12259"/>
                      <a:pt x="0" y="11676"/>
                    </a:cubicBezTo>
                    <a:cubicBezTo>
                      <a:pt x="260" y="12259"/>
                      <a:pt x="520" y="12843"/>
                      <a:pt x="781" y="13427"/>
                    </a:cubicBezTo>
                    <a:cubicBezTo>
                      <a:pt x="1041" y="13719"/>
                      <a:pt x="2082" y="14011"/>
                      <a:pt x="2082" y="1488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2" name="Freeform 698"/>
              <p:cNvSpPr/>
              <p:nvPr/>
            </p:nvSpPr>
            <p:spPr>
              <a:xfrm>
                <a:off x="12009166" y="4172602"/>
                <a:ext cx="777328" cy="5803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7" h="20748" extrusionOk="0">
                    <a:moveTo>
                      <a:pt x="20313" y="2511"/>
                    </a:moveTo>
                    <a:cubicBezTo>
                      <a:pt x="20025" y="2511"/>
                      <a:pt x="19737" y="3326"/>
                      <a:pt x="19449" y="2918"/>
                    </a:cubicBezTo>
                    <a:cubicBezTo>
                      <a:pt x="19161" y="2918"/>
                      <a:pt x="19161" y="2103"/>
                      <a:pt x="18873" y="2511"/>
                    </a:cubicBezTo>
                    <a:cubicBezTo>
                      <a:pt x="18297" y="2511"/>
                      <a:pt x="17721" y="3326"/>
                      <a:pt x="17433" y="3733"/>
                    </a:cubicBezTo>
                    <a:cubicBezTo>
                      <a:pt x="17145" y="3733"/>
                      <a:pt x="16569" y="4549"/>
                      <a:pt x="15993" y="4141"/>
                    </a:cubicBezTo>
                    <a:cubicBezTo>
                      <a:pt x="15705" y="3733"/>
                      <a:pt x="16569" y="2103"/>
                      <a:pt x="15993" y="1288"/>
                    </a:cubicBezTo>
                    <a:cubicBezTo>
                      <a:pt x="15993" y="1288"/>
                      <a:pt x="15417" y="-342"/>
                      <a:pt x="15129" y="66"/>
                    </a:cubicBezTo>
                    <a:cubicBezTo>
                      <a:pt x="14841" y="881"/>
                      <a:pt x="14553" y="1696"/>
                      <a:pt x="13977" y="2103"/>
                    </a:cubicBezTo>
                    <a:cubicBezTo>
                      <a:pt x="13401" y="2511"/>
                      <a:pt x="13113" y="2103"/>
                      <a:pt x="13113" y="2918"/>
                    </a:cubicBezTo>
                    <a:cubicBezTo>
                      <a:pt x="12825" y="4141"/>
                      <a:pt x="12537" y="2511"/>
                      <a:pt x="12249" y="2918"/>
                    </a:cubicBezTo>
                    <a:cubicBezTo>
                      <a:pt x="11673" y="3326"/>
                      <a:pt x="11385" y="3733"/>
                      <a:pt x="10809" y="3733"/>
                    </a:cubicBezTo>
                    <a:cubicBezTo>
                      <a:pt x="10233" y="3326"/>
                      <a:pt x="9657" y="2918"/>
                      <a:pt x="9369" y="2511"/>
                    </a:cubicBezTo>
                    <a:cubicBezTo>
                      <a:pt x="9081" y="2511"/>
                      <a:pt x="7641" y="2103"/>
                      <a:pt x="7641" y="2103"/>
                    </a:cubicBezTo>
                    <a:cubicBezTo>
                      <a:pt x="7353" y="2511"/>
                      <a:pt x="7641" y="2918"/>
                      <a:pt x="7353" y="2918"/>
                    </a:cubicBezTo>
                    <a:cubicBezTo>
                      <a:pt x="7065" y="2918"/>
                      <a:pt x="6489" y="2918"/>
                      <a:pt x="6489" y="3326"/>
                    </a:cubicBezTo>
                    <a:cubicBezTo>
                      <a:pt x="6201" y="4141"/>
                      <a:pt x="6201" y="4956"/>
                      <a:pt x="5625" y="5364"/>
                    </a:cubicBezTo>
                    <a:cubicBezTo>
                      <a:pt x="4761" y="6179"/>
                      <a:pt x="4473" y="5771"/>
                      <a:pt x="3897" y="6586"/>
                    </a:cubicBezTo>
                    <a:cubicBezTo>
                      <a:pt x="3609" y="7401"/>
                      <a:pt x="3033" y="7401"/>
                      <a:pt x="2745" y="7401"/>
                    </a:cubicBezTo>
                    <a:cubicBezTo>
                      <a:pt x="2457" y="6994"/>
                      <a:pt x="1017" y="6586"/>
                      <a:pt x="1017" y="6179"/>
                    </a:cubicBezTo>
                    <a:cubicBezTo>
                      <a:pt x="1017" y="7401"/>
                      <a:pt x="1017" y="8216"/>
                      <a:pt x="729" y="9032"/>
                    </a:cubicBezTo>
                    <a:cubicBezTo>
                      <a:pt x="153" y="9847"/>
                      <a:pt x="-423" y="10662"/>
                      <a:pt x="441" y="11477"/>
                    </a:cubicBezTo>
                    <a:cubicBezTo>
                      <a:pt x="729" y="11884"/>
                      <a:pt x="153" y="12292"/>
                      <a:pt x="153" y="13107"/>
                    </a:cubicBezTo>
                    <a:cubicBezTo>
                      <a:pt x="153" y="13515"/>
                      <a:pt x="153" y="14330"/>
                      <a:pt x="441" y="14737"/>
                    </a:cubicBezTo>
                    <a:cubicBezTo>
                      <a:pt x="441" y="15552"/>
                      <a:pt x="153" y="15960"/>
                      <a:pt x="729" y="15960"/>
                    </a:cubicBezTo>
                    <a:cubicBezTo>
                      <a:pt x="1593" y="16367"/>
                      <a:pt x="1881" y="15960"/>
                      <a:pt x="1881" y="17183"/>
                    </a:cubicBezTo>
                    <a:cubicBezTo>
                      <a:pt x="1881" y="17998"/>
                      <a:pt x="1017" y="19220"/>
                      <a:pt x="729" y="19628"/>
                    </a:cubicBezTo>
                    <a:cubicBezTo>
                      <a:pt x="3033" y="21258"/>
                      <a:pt x="5625" y="20850"/>
                      <a:pt x="7929" y="20035"/>
                    </a:cubicBezTo>
                    <a:cubicBezTo>
                      <a:pt x="8793" y="19628"/>
                      <a:pt x="8505" y="17998"/>
                      <a:pt x="8793" y="17183"/>
                    </a:cubicBezTo>
                    <a:cubicBezTo>
                      <a:pt x="9081" y="16367"/>
                      <a:pt x="10233" y="16775"/>
                      <a:pt x="10809" y="15960"/>
                    </a:cubicBezTo>
                    <a:cubicBezTo>
                      <a:pt x="11097" y="15960"/>
                      <a:pt x="11385" y="15552"/>
                      <a:pt x="11961" y="15552"/>
                    </a:cubicBezTo>
                    <a:cubicBezTo>
                      <a:pt x="11961" y="15552"/>
                      <a:pt x="12537" y="15960"/>
                      <a:pt x="12537" y="15552"/>
                    </a:cubicBezTo>
                    <a:cubicBezTo>
                      <a:pt x="12825" y="14737"/>
                      <a:pt x="12825" y="13922"/>
                      <a:pt x="13113" y="13107"/>
                    </a:cubicBezTo>
                    <a:cubicBezTo>
                      <a:pt x="13401" y="12700"/>
                      <a:pt x="14553" y="12292"/>
                      <a:pt x="14265" y="11884"/>
                    </a:cubicBezTo>
                    <a:cubicBezTo>
                      <a:pt x="14265" y="11477"/>
                      <a:pt x="13113" y="10662"/>
                      <a:pt x="14265" y="10662"/>
                    </a:cubicBezTo>
                    <a:cubicBezTo>
                      <a:pt x="14553" y="10662"/>
                      <a:pt x="15129" y="11069"/>
                      <a:pt x="15417" y="10254"/>
                    </a:cubicBezTo>
                    <a:cubicBezTo>
                      <a:pt x="15417" y="9847"/>
                      <a:pt x="15129" y="9439"/>
                      <a:pt x="15417" y="9032"/>
                    </a:cubicBezTo>
                    <a:cubicBezTo>
                      <a:pt x="15417" y="8216"/>
                      <a:pt x="16281" y="8216"/>
                      <a:pt x="16281" y="7401"/>
                    </a:cubicBezTo>
                    <a:cubicBezTo>
                      <a:pt x="16281" y="6586"/>
                      <a:pt x="15417" y="6179"/>
                      <a:pt x="15705" y="5364"/>
                    </a:cubicBezTo>
                    <a:cubicBezTo>
                      <a:pt x="16281" y="4956"/>
                      <a:pt x="17145" y="4549"/>
                      <a:pt x="17721" y="4141"/>
                    </a:cubicBezTo>
                    <a:cubicBezTo>
                      <a:pt x="18297" y="3326"/>
                      <a:pt x="19161" y="3733"/>
                      <a:pt x="19737" y="3733"/>
                    </a:cubicBezTo>
                    <a:cubicBezTo>
                      <a:pt x="20025" y="3733"/>
                      <a:pt x="20601" y="3733"/>
                      <a:pt x="20889" y="3326"/>
                    </a:cubicBezTo>
                    <a:cubicBezTo>
                      <a:pt x="20889" y="3326"/>
                      <a:pt x="21177" y="2918"/>
                      <a:pt x="21177" y="2511"/>
                    </a:cubicBezTo>
                    <a:cubicBezTo>
                      <a:pt x="20889" y="2511"/>
                      <a:pt x="20601" y="2511"/>
                      <a:pt x="20313" y="2511"/>
                    </a:cubicBezTo>
                    <a:cubicBezTo>
                      <a:pt x="20025" y="2918"/>
                      <a:pt x="20601" y="2511"/>
                      <a:pt x="20313" y="251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3" name="Freeform 699"/>
              <p:cNvSpPr/>
              <p:nvPr/>
            </p:nvSpPr>
            <p:spPr>
              <a:xfrm>
                <a:off x="11928536" y="3683451"/>
                <a:ext cx="21840" cy="38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62" h="17712" extrusionOk="0">
                    <a:moveTo>
                      <a:pt x="16362" y="6912"/>
                    </a:moveTo>
                    <a:cubicBezTo>
                      <a:pt x="9162" y="6912"/>
                      <a:pt x="1962" y="-3888"/>
                      <a:pt x="1962" y="1512"/>
                    </a:cubicBezTo>
                    <a:cubicBezTo>
                      <a:pt x="-5238" y="6912"/>
                      <a:pt x="9162" y="12312"/>
                      <a:pt x="16362" y="17712"/>
                    </a:cubicBezTo>
                    <a:cubicBezTo>
                      <a:pt x="16362" y="12312"/>
                      <a:pt x="16362" y="6912"/>
                      <a:pt x="16362" y="6912"/>
                    </a:cubicBezTo>
                    <a:cubicBezTo>
                      <a:pt x="9162" y="1512"/>
                      <a:pt x="16362" y="6912"/>
                      <a:pt x="16362" y="691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4" name="Freeform 700"/>
              <p:cNvSpPr/>
              <p:nvPr/>
            </p:nvSpPr>
            <p:spPr>
              <a:xfrm>
                <a:off x="11268832" y="2958661"/>
                <a:ext cx="2130332" cy="10753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59" h="21045" extrusionOk="0">
                    <a:moveTo>
                      <a:pt x="21246" y="8685"/>
                    </a:moveTo>
                    <a:cubicBezTo>
                      <a:pt x="21246" y="8462"/>
                      <a:pt x="20821" y="8685"/>
                      <a:pt x="20821" y="8685"/>
                    </a:cubicBezTo>
                    <a:cubicBezTo>
                      <a:pt x="20608" y="8685"/>
                      <a:pt x="20501" y="8462"/>
                      <a:pt x="20501" y="8239"/>
                    </a:cubicBezTo>
                    <a:cubicBezTo>
                      <a:pt x="20395" y="7794"/>
                      <a:pt x="20182" y="7794"/>
                      <a:pt x="20182" y="7571"/>
                    </a:cubicBezTo>
                    <a:cubicBezTo>
                      <a:pt x="20076" y="7348"/>
                      <a:pt x="19969" y="6680"/>
                      <a:pt x="19650" y="6680"/>
                    </a:cubicBezTo>
                    <a:cubicBezTo>
                      <a:pt x="19331" y="6680"/>
                      <a:pt x="19012" y="7348"/>
                      <a:pt x="18692" y="6903"/>
                    </a:cubicBezTo>
                    <a:cubicBezTo>
                      <a:pt x="18586" y="6680"/>
                      <a:pt x="18480" y="6458"/>
                      <a:pt x="18373" y="6235"/>
                    </a:cubicBezTo>
                    <a:cubicBezTo>
                      <a:pt x="18267" y="6235"/>
                      <a:pt x="18054" y="6903"/>
                      <a:pt x="17948" y="6903"/>
                    </a:cubicBezTo>
                    <a:cubicBezTo>
                      <a:pt x="17841" y="7126"/>
                      <a:pt x="17203" y="4676"/>
                      <a:pt x="17203" y="4231"/>
                    </a:cubicBezTo>
                    <a:cubicBezTo>
                      <a:pt x="16990" y="3786"/>
                      <a:pt x="16884" y="3118"/>
                      <a:pt x="16564" y="2895"/>
                    </a:cubicBezTo>
                    <a:cubicBezTo>
                      <a:pt x="16458" y="2672"/>
                      <a:pt x="16352" y="2449"/>
                      <a:pt x="16245" y="2449"/>
                    </a:cubicBezTo>
                    <a:cubicBezTo>
                      <a:pt x="16032" y="2227"/>
                      <a:pt x="16245" y="1781"/>
                      <a:pt x="16245" y="1559"/>
                    </a:cubicBezTo>
                    <a:cubicBezTo>
                      <a:pt x="16245" y="1336"/>
                      <a:pt x="15500" y="2227"/>
                      <a:pt x="15394" y="2449"/>
                    </a:cubicBezTo>
                    <a:cubicBezTo>
                      <a:pt x="15288" y="2449"/>
                      <a:pt x="14436" y="3118"/>
                      <a:pt x="14436" y="2895"/>
                    </a:cubicBezTo>
                    <a:cubicBezTo>
                      <a:pt x="14436" y="2449"/>
                      <a:pt x="14649" y="2227"/>
                      <a:pt x="14436" y="2227"/>
                    </a:cubicBezTo>
                    <a:cubicBezTo>
                      <a:pt x="14330" y="2004"/>
                      <a:pt x="14224" y="1781"/>
                      <a:pt x="14117" y="2004"/>
                    </a:cubicBezTo>
                    <a:cubicBezTo>
                      <a:pt x="14117" y="2004"/>
                      <a:pt x="14117" y="2227"/>
                      <a:pt x="14011" y="2004"/>
                    </a:cubicBezTo>
                    <a:cubicBezTo>
                      <a:pt x="13798" y="1781"/>
                      <a:pt x="13904" y="1559"/>
                      <a:pt x="13585" y="1781"/>
                    </a:cubicBezTo>
                    <a:cubicBezTo>
                      <a:pt x="13266" y="2227"/>
                      <a:pt x="13266" y="1559"/>
                      <a:pt x="13266" y="1113"/>
                    </a:cubicBezTo>
                    <a:cubicBezTo>
                      <a:pt x="13372" y="223"/>
                      <a:pt x="12734" y="0"/>
                      <a:pt x="12415" y="0"/>
                    </a:cubicBezTo>
                    <a:cubicBezTo>
                      <a:pt x="12202" y="0"/>
                      <a:pt x="11989" y="223"/>
                      <a:pt x="11776" y="445"/>
                    </a:cubicBezTo>
                    <a:cubicBezTo>
                      <a:pt x="11563" y="668"/>
                      <a:pt x="11351" y="891"/>
                      <a:pt x="11031" y="891"/>
                    </a:cubicBezTo>
                    <a:cubicBezTo>
                      <a:pt x="10180" y="1336"/>
                      <a:pt x="9329" y="2004"/>
                      <a:pt x="8478" y="2004"/>
                    </a:cubicBezTo>
                    <a:cubicBezTo>
                      <a:pt x="8265" y="2004"/>
                      <a:pt x="8052" y="2004"/>
                      <a:pt x="7946" y="2227"/>
                    </a:cubicBezTo>
                    <a:cubicBezTo>
                      <a:pt x="7839" y="2449"/>
                      <a:pt x="8052" y="3118"/>
                      <a:pt x="8265" y="3118"/>
                    </a:cubicBezTo>
                    <a:cubicBezTo>
                      <a:pt x="8691" y="3786"/>
                      <a:pt x="7946" y="3563"/>
                      <a:pt x="7733" y="3786"/>
                    </a:cubicBezTo>
                    <a:cubicBezTo>
                      <a:pt x="7520" y="4008"/>
                      <a:pt x="7839" y="4231"/>
                      <a:pt x="7839" y="4454"/>
                    </a:cubicBezTo>
                    <a:cubicBezTo>
                      <a:pt x="7839" y="4899"/>
                      <a:pt x="7414" y="4899"/>
                      <a:pt x="7414" y="5122"/>
                    </a:cubicBezTo>
                    <a:cubicBezTo>
                      <a:pt x="7414" y="5790"/>
                      <a:pt x="8265" y="5567"/>
                      <a:pt x="8159" y="6458"/>
                    </a:cubicBezTo>
                    <a:cubicBezTo>
                      <a:pt x="8052" y="6680"/>
                      <a:pt x="7946" y="6903"/>
                      <a:pt x="7733" y="6903"/>
                    </a:cubicBezTo>
                    <a:cubicBezTo>
                      <a:pt x="7626" y="6903"/>
                      <a:pt x="7307" y="6903"/>
                      <a:pt x="7201" y="6903"/>
                    </a:cubicBezTo>
                    <a:cubicBezTo>
                      <a:pt x="6988" y="7126"/>
                      <a:pt x="7094" y="7348"/>
                      <a:pt x="6882" y="7126"/>
                    </a:cubicBezTo>
                    <a:cubicBezTo>
                      <a:pt x="6669" y="6903"/>
                      <a:pt x="6456" y="6458"/>
                      <a:pt x="6243" y="6458"/>
                    </a:cubicBezTo>
                    <a:cubicBezTo>
                      <a:pt x="6137" y="6235"/>
                      <a:pt x="5924" y="6680"/>
                      <a:pt x="5818" y="6680"/>
                    </a:cubicBezTo>
                    <a:cubicBezTo>
                      <a:pt x="5605" y="6458"/>
                      <a:pt x="5498" y="6458"/>
                      <a:pt x="5286" y="6680"/>
                    </a:cubicBezTo>
                    <a:cubicBezTo>
                      <a:pt x="5179" y="6903"/>
                      <a:pt x="5073" y="7348"/>
                      <a:pt x="4966" y="7126"/>
                    </a:cubicBezTo>
                    <a:cubicBezTo>
                      <a:pt x="4860" y="7126"/>
                      <a:pt x="4541" y="6458"/>
                      <a:pt x="4434" y="6680"/>
                    </a:cubicBezTo>
                    <a:cubicBezTo>
                      <a:pt x="4328" y="6680"/>
                      <a:pt x="4328" y="7348"/>
                      <a:pt x="4222" y="6903"/>
                    </a:cubicBezTo>
                    <a:cubicBezTo>
                      <a:pt x="4115" y="6458"/>
                      <a:pt x="4009" y="6235"/>
                      <a:pt x="3796" y="6012"/>
                    </a:cubicBezTo>
                    <a:cubicBezTo>
                      <a:pt x="3583" y="5790"/>
                      <a:pt x="3370" y="5790"/>
                      <a:pt x="3264" y="5567"/>
                    </a:cubicBezTo>
                    <a:cubicBezTo>
                      <a:pt x="2945" y="5344"/>
                      <a:pt x="2945" y="5790"/>
                      <a:pt x="2732" y="5790"/>
                    </a:cubicBezTo>
                    <a:cubicBezTo>
                      <a:pt x="2519" y="6012"/>
                      <a:pt x="2413" y="5344"/>
                      <a:pt x="2200" y="5567"/>
                    </a:cubicBezTo>
                    <a:cubicBezTo>
                      <a:pt x="2093" y="5790"/>
                      <a:pt x="2093" y="6012"/>
                      <a:pt x="1987" y="6012"/>
                    </a:cubicBezTo>
                    <a:cubicBezTo>
                      <a:pt x="1881" y="6235"/>
                      <a:pt x="1668" y="6235"/>
                      <a:pt x="1561" y="6235"/>
                    </a:cubicBezTo>
                    <a:cubicBezTo>
                      <a:pt x="1455" y="6458"/>
                      <a:pt x="1242" y="6903"/>
                      <a:pt x="1242" y="7126"/>
                    </a:cubicBezTo>
                    <a:cubicBezTo>
                      <a:pt x="1136" y="7348"/>
                      <a:pt x="1349" y="8016"/>
                      <a:pt x="1136" y="8016"/>
                    </a:cubicBezTo>
                    <a:cubicBezTo>
                      <a:pt x="923" y="8239"/>
                      <a:pt x="604" y="6903"/>
                      <a:pt x="497" y="7571"/>
                    </a:cubicBezTo>
                    <a:cubicBezTo>
                      <a:pt x="391" y="8016"/>
                      <a:pt x="285" y="8016"/>
                      <a:pt x="178" y="8462"/>
                    </a:cubicBezTo>
                    <a:cubicBezTo>
                      <a:pt x="72" y="8907"/>
                      <a:pt x="497" y="8907"/>
                      <a:pt x="285" y="9353"/>
                    </a:cubicBezTo>
                    <a:cubicBezTo>
                      <a:pt x="178" y="9575"/>
                      <a:pt x="-141" y="10021"/>
                      <a:pt x="72" y="10243"/>
                    </a:cubicBezTo>
                    <a:cubicBezTo>
                      <a:pt x="178" y="10243"/>
                      <a:pt x="285" y="10466"/>
                      <a:pt x="285" y="10466"/>
                    </a:cubicBezTo>
                    <a:cubicBezTo>
                      <a:pt x="391" y="10689"/>
                      <a:pt x="285" y="10911"/>
                      <a:pt x="391" y="11134"/>
                    </a:cubicBezTo>
                    <a:cubicBezTo>
                      <a:pt x="604" y="11357"/>
                      <a:pt x="817" y="10911"/>
                      <a:pt x="1029" y="11357"/>
                    </a:cubicBezTo>
                    <a:cubicBezTo>
                      <a:pt x="1136" y="11579"/>
                      <a:pt x="1349" y="12247"/>
                      <a:pt x="1349" y="12693"/>
                    </a:cubicBezTo>
                    <a:cubicBezTo>
                      <a:pt x="1242" y="12693"/>
                      <a:pt x="923" y="12470"/>
                      <a:pt x="1242" y="12915"/>
                    </a:cubicBezTo>
                    <a:cubicBezTo>
                      <a:pt x="1349" y="13138"/>
                      <a:pt x="1349" y="13361"/>
                      <a:pt x="1561" y="12915"/>
                    </a:cubicBezTo>
                    <a:cubicBezTo>
                      <a:pt x="1561" y="12693"/>
                      <a:pt x="1561" y="12693"/>
                      <a:pt x="1668" y="12693"/>
                    </a:cubicBezTo>
                    <a:cubicBezTo>
                      <a:pt x="2200" y="12693"/>
                      <a:pt x="2413" y="12025"/>
                      <a:pt x="2945" y="12470"/>
                    </a:cubicBezTo>
                    <a:cubicBezTo>
                      <a:pt x="3158" y="12693"/>
                      <a:pt x="3370" y="12025"/>
                      <a:pt x="3477" y="12470"/>
                    </a:cubicBezTo>
                    <a:cubicBezTo>
                      <a:pt x="3583" y="12693"/>
                      <a:pt x="3796" y="13584"/>
                      <a:pt x="3690" y="14029"/>
                    </a:cubicBezTo>
                    <a:cubicBezTo>
                      <a:pt x="3583" y="14029"/>
                      <a:pt x="3370" y="14252"/>
                      <a:pt x="3583" y="14252"/>
                    </a:cubicBezTo>
                    <a:cubicBezTo>
                      <a:pt x="3583" y="14474"/>
                      <a:pt x="3583" y="14474"/>
                      <a:pt x="3583" y="14474"/>
                    </a:cubicBezTo>
                    <a:cubicBezTo>
                      <a:pt x="3477" y="14697"/>
                      <a:pt x="3370" y="14697"/>
                      <a:pt x="3370" y="14697"/>
                    </a:cubicBezTo>
                    <a:cubicBezTo>
                      <a:pt x="3051" y="14697"/>
                      <a:pt x="2200" y="14252"/>
                      <a:pt x="2413" y="15365"/>
                    </a:cubicBezTo>
                    <a:cubicBezTo>
                      <a:pt x="2519" y="15810"/>
                      <a:pt x="2413" y="15810"/>
                      <a:pt x="2200" y="15588"/>
                    </a:cubicBezTo>
                    <a:cubicBezTo>
                      <a:pt x="1987" y="15365"/>
                      <a:pt x="2093" y="15810"/>
                      <a:pt x="2200" y="16033"/>
                    </a:cubicBezTo>
                    <a:cubicBezTo>
                      <a:pt x="2413" y="16033"/>
                      <a:pt x="2413" y="16701"/>
                      <a:pt x="2519" y="16924"/>
                    </a:cubicBezTo>
                    <a:cubicBezTo>
                      <a:pt x="2732" y="17146"/>
                      <a:pt x="2413" y="17592"/>
                      <a:pt x="2732" y="17592"/>
                    </a:cubicBezTo>
                    <a:cubicBezTo>
                      <a:pt x="2838" y="17592"/>
                      <a:pt x="3051" y="18037"/>
                      <a:pt x="3158" y="18260"/>
                    </a:cubicBezTo>
                    <a:cubicBezTo>
                      <a:pt x="3477" y="18260"/>
                      <a:pt x="3158" y="18928"/>
                      <a:pt x="3158" y="19373"/>
                    </a:cubicBezTo>
                    <a:cubicBezTo>
                      <a:pt x="3477" y="18928"/>
                      <a:pt x="3902" y="18260"/>
                      <a:pt x="4328" y="18928"/>
                    </a:cubicBezTo>
                    <a:cubicBezTo>
                      <a:pt x="4541" y="19373"/>
                      <a:pt x="4647" y="20041"/>
                      <a:pt x="4966" y="20041"/>
                    </a:cubicBezTo>
                    <a:cubicBezTo>
                      <a:pt x="5179" y="20041"/>
                      <a:pt x="5073" y="19596"/>
                      <a:pt x="5073" y="19373"/>
                    </a:cubicBezTo>
                    <a:cubicBezTo>
                      <a:pt x="5073" y="18705"/>
                      <a:pt x="5073" y="18037"/>
                      <a:pt x="5073" y="17369"/>
                    </a:cubicBezTo>
                    <a:cubicBezTo>
                      <a:pt x="5073" y="16924"/>
                      <a:pt x="4966" y="15142"/>
                      <a:pt x="5179" y="15142"/>
                    </a:cubicBezTo>
                    <a:cubicBezTo>
                      <a:pt x="5392" y="14920"/>
                      <a:pt x="5711" y="14697"/>
                      <a:pt x="5924" y="14474"/>
                    </a:cubicBezTo>
                    <a:cubicBezTo>
                      <a:pt x="6137" y="14474"/>
                      <a:pt x="6350" y="14252"/>
                      <a:pt x="6456" y="14252"/>
                    </a:cubicBezTo>
                    <a:cubicBezTo>
                      <a:pt x="6562" y="14029"/>
                      <a:pt x="6456" y="13584"/>
                      <a:pt x="6669" y="13806"/>
                    </a:cubicBezTo>
                    <a:cubicBezTo>
                      <a:pt x="6775" y="13806"/>
                      <a:pt x="7094" y="14252"/>
                      <a:pt x="7094" y="13806"/>
                    </a:cubicBezTo>
                    <a:cubicBezTo>
                      <a:pt x="7094" y="13584"/>
                      <a:pt x="7307" y="13361"/>
                      <a:pt x="7414" y="13806"/>
                    </a:cubicBezTo>
                    <a:cubicBezTo>
                      <a:pt x="7520" y="14029"/>
                      <a:pt x="7414" y="14252"/>
                      <a:pt x="7520" y="14697"/>
                    </a:cubicBezTo>
                    <a:cubicBezTo>
                      <a:pt x="7520" y="14920"/>
                      <a:pt x="7626" y="15365"/>
                      <a:pt x="7520" y="15588"/>
                    </a:cubicBezTo>
                    <a:cubicBezTo>
                      <a:pt x="7626" y="15810"/>
                      <a:pt x="7733" y="15810"/>
                      <a:pt x="7839" y="16033"/>
                    </a:cubicBezTo>
                    <a:cubicBezTo>
                      <a:pt x="8159" y="16701"/>
                      <a:pt x="8371" y="17146"/>
                      <a:pt x="8797" y="16924"/>
                    </a:cubicBezTo>
                    <a:cubicBezTo>
                      <a:pt x="9010" y="16924"/>
                      <a:pt x="9223" y="17146"/>
                      <a:pt x="9435" y="17146"/>
                    </a:cubicBezTo>
                    <a:cubicBezTo>
                      <a:pt x="9648" y="17146"/>
                      <a:pt x="9755" y="16701"/>
                      <a:pt x="9967" y="16701"/>
                    </a:cubicBezTo>
                    <a:cubicBezTo>
                      <a:pt x="10180" y="16924"/>
                      <a:pt x="10393" y="17592"/>
                      <a:pt x="10499" y="18037"/>
                    </a:cubicBezTo>
                    <a:cubicBezTo>
                      <a:pt x="10606" y="18260"/>
                      <a:pt x="10499" y="18482"/>
                      <a:pt x="10499" y="18928"/>
                    </a:cubicBezTo>
                    <a:cubicBezTo>
                      <a:pt x="10499" y="19373"/>
                      <a:pt x="10819" y="19596"/>
                      <a:pt x="10819" y="20041"/>
                    </a:cubicBezTo>
                    <a:cubicBezTo>
                      <a:pt x="10819" y="20264"/>
                      <a:pt x="11138" y="20264"/>
                      <a:pt x="11244" y="20264"/>
                    </a:cubicBezTo>
                    <a:cubicBezTo>
                      <a:pt x="11457" y="20264"/>
                      <a:pt x="11457" y="20264"/>
                      <a:pt x="11563" y="20709"/>
                    </a:cubicBezTo>
                    <a:cubicBezTo>
                      <a:pt x="11776" y="21600"/>
                      <a:pt x="11989" y="20487"/>
                      <a:pt x="12202" y="20041"/>
                    </a:cubicBezTo>
                    <a:cubicBezTo>
                      <a:pt x="12308" y="19373"/>
                      <a:pt x="12734" y="19373"/>
                      <a:pt x="12947" y="18928"/>
                    </a:cubicBezTo>
                    <a:cubicBezTo>
                      <a:pt x="13159" y="18928"/>
                      <a:pt x="13159" y="18928"/>
                      <a:pt x="13266" y="18705"/>
                    </a:cubicBezTo>
                    <a:cubicBezTo>
                      <a:pt x="13372" y="18037"/>
                      <a:pt x="13479" y="18260"/>
                      <a:pt x="13692" y="18260"/>
                    </a:cubicBezTo>
                    <a:cubicBezTo>
                      <a:pt x="13904" y="18260"/>
                      <a:pt x="14330" y="18928"/>
                      <a:pt x="14436" y="18482"/>
                    </a:cubicBezTo>
                    <a:cubicBezTo>
                      <a:pt x="14436" y="18037"/>
                      <a:pt x="14436" y="17814"/>
                      <a:pt x="14649" y="17592"/>
                    </a:cubicBezTo>
                    <a:cubicBezTo>
                      <a:pt x="14862" y="17369"/>
                      <a:pt x="15075" y="17814"/>
                      <a:pt x="15288" y="17814"/>
                    </a:cubicBezTo>
                    <a:cubicBezTo>
                      <a:pt x="15500" y="18037"/>
                      <a:pt x="15926" y="18037"/>
                      <a:pt x="16139" y="18037"/>
                    </a:cubicBezTo>
                    <a:cubicBezTo>
                      <a:pt x="16777" y="18037"/>
                      <a:pt x="17309" y="18482"/>
                      <a:pt x="17948" y="18705"/>
                    </a:cubicBezTo>
                    <a:cubicBezTo>
                      <a:pt x="17841" y="18260"/>
                      <a:pt x="18054" y="18037"/>
                      <a:pt x="18267" y="17592"/>
                    </a:cubicBezTo>
                    <a:cubicBezTo>
                      <a:pt x="18373" y="17369"/>
                      <a:pt x="18267" y="17369"/>
                      <a:pt x="18160" y="16924"/>
                    </a:cubicBezTo>
                    <a:cubicBezTo>
                      <a:pt x="18054" y="16701"/>
                      <a:pt x="18054" y="16256"/>
                      <a:pt x="18054" y="15810"/>
                    </a:cubicBezTo>
                    <a:cubicBezTo>
                      <a:pt x="17948" y="15810"/>
                      <a:pt x="17948" y="14920"/>
                      <a:pt x="17841" y="15142"/>
                    </a:cubicBezTo>
                    <a:cubicBezTo>
                      <a:pt x="17948" y="14920"/>
                      <a:pt x="18267" y="14920"/>
                      <a:pt x="18480" y="14697"/>
                    </a:cubicBezTo>
                    <a:cubicBezTo>
                      <a:pt x="18799" y="14697"/>
                      <a:pt x="19012" y="15142"/>
                      <a:pt x="19225" y="14697"/>
                    </a:cubicBezTo>
                    <a:cubicBezTo>
                      <a:pt x="19331" y="14697"/>
                      <a:pt x="19118" y="14474"/>
                      <a:pt x="19118" y="14252"/>
                    </a:cubicBezTo>
                    <a:cubicBezTo>
                      <a:pt x="19012" y="14029"/>
                      <a:pt x="19118" y="13584"/>
                      <a:pt x="19225" y="13361"/>
                    </a:cubicBezTo>
                    <a:cubicBezTo>
                      <a:pt x="19331" y="13138"/>
                      <a:pt x="19437" y="11802"/>
                      <a:pt x="19544" y="12025"/>
                    </a:cubicBezTo>
                    <a:cubicBezTo>
                      <a:pt x="19757" y="12247"/>
                      <a:pt x="19863" y="12470"/>
                      <a:pt x="20076" y="12470"/>
                    </a:cubicBezTo>
                    <a:cubicBezTo>
                      <a:pt x="20182" y="12247"/>
                      <a:pt x="20289" y="12693"/>
                      <a:pt x="20395" y="12470"/>
                    </a:cubicBezTo>
                    <a:cubicBezTo>
                      <a:pt x="20501" y="12470"/>
                      <a:pt x="20714" y="12247"/>
                      <a:pt x="20821" y="12025"/>
                    </a:cubicBezTo>
                    <a:cubicBezTo>
                      <a:pt x="20927" y="11802"/>
                      <a:pt x="20714" y="11357"/>
                      <a:pt x="20714" y="10911"/>
                    </a:cubicBezTo>
                    <a:cubicBezTo>
                      <a:pt x="20821" y="10243"/>
                      <a:pt x="21140" y="10466"/>
                      <a:pt x="21353" y="9798"/>
                    </a:cubicBezTo>
                    <a:cubicBezTo>
                      <a:pt x="21353" y="9575"/>
                      <a:pt x="21353" y="9575"/>
                      <a:pt x="21459" y="9353"/>
                    </a:cubicBezTo>
                    <a:cubicBezTo>
                      <a:pt x="21459" y="9130"/>
                      <a:pt x="21353" y="8907"/>
                      <a:pt x="21246" y="8685"/>
                    </a:cubicBezTo>
                    <a:cubicBezTo>
                      <a:pt x="21246" y="8462"/>
                      <a:pt x="21353" y="8685"/>
                      <a:pt x="21246" y="8685"/>
                    </a:cubicBezTo>
                    <a:close/>
                    <a:moveTo>
                      <a:pt x="15607" y="12915"/>
                    </a:moveTo>
                    <a:cubicBezTo>
                      <a:pt x="15394" y="12915"/>
                      <a:pt x="15075" y="13584"/>
                      <a:pt x="14968" y="13806"/>
                    </a:cubicBezTo>
                    <a:cubicBezTo>
                      <a:pt x="14862" y="13806"/>
                      <a:pt x="14756" y="14252"/>
                      <a:pt x="14756" y="14474"/>
                    </a:cubicBezTo>
                    <a:cubicBezTo>
                      <a:pt x="14756" y="14697"/>
                      <a:pt x="14862" y="14920"/>
                      <a:pt x="14862" y="14920"/>
                    </a:cubicBezTo>
                    <a:cubicBezTo>
                      <a:pt x="14756" y="15142"/>
                      <a:pt x="14543" y="14252"/>
                      <a:pt x="14543" y="14029"/>
                    </a:cubicBezTo>
                    <a:cubicBezTo>
                      <a:pt x="14543" y="13584"/>
                      <a:pt x="14649" y="13361"/>
                      <a:pt x="14862" y="13138"/>
                    </a:cubicBezTo>
                    <a:cubicBezTo>
                      <a:pt x="15075" y="12915"/>
                      <a:pt x="15288" y="12693"/>
                      <a:pt x="15500" y="12693"/>
                    </a:cubicBezTo>
                    <a:cubicBezTo>
                      <a:pt x="15500" y="12693"/>
                      <a:pt x="16032" y="12915"/>
                      <a:pt x="16032" y="12915"/>
                    </a:cubicBezTo>
                    <a:cubicBezTo>
                      <a:pt x="15926" y="13138"/>
                      <a:pt x="15607" y="12915"/>
                      <a:pt x="15607" y="12915"/>
                    </a:cubicBezTo>
                    <a:cubicBezTo>
                      <a:pt x="15394" y="12915"/>
                      <a:pt x="15713" y="12915"/>
                      <a:pt x="15607" y="12915"/>
                    </a:cubicBezTo>
                    <a:close/>
                    <a:moveTo>
                      <a:pt x="17416" y="13138"/>
                    </a:moveTo>
                    <a:cubicBezTo>
                      <a:pt x="17309" y="13584"/>
                      <a:pt x="16564" y="13361"/>
                      <a:pt x="16458" y="12915"/>
                    </a:cubicBezTo>
                    <a:cubicBezTo>
                      <a:pt x="16458" y="12915"/>
                      <a:pt x="16884" y="12915"/>
                      <a:pt x="16884" y="12915"/>
                    </a:cubicBezTo>
                    <a:cubicBezTo>
                      <a:pt x="17096" y="12915"/>
                      <a:pt x="17203" y="12915"/>
                      <a:pt x="17416" y="12693"/>
                    </a:cubicBezTo>
                    <a:cubicBezTo>
                      <a:pt x="17416" y="12693"/>
                      <a:pt x="17416" y="13138"/>
                      <a:pt x="17416" y="13138"/>
                    </a:cubicBezTo>
                    <a:cubicBezTo>
                      <a:pt x="17309" y="13361"/>
                      <a:pt x="17416" y="12915"/>
                      <a:pt x="17416" y="1313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5" name="Freeform 701"/>
              <p:cNvSpPr/>
              <p:nvPr/>
            </p:nvSpPr>
            <p:spPr>
              <a:xfrm>
                <a:off x="12415286" y="4344348"/>
                <a:ext cx="1467338" cy="16652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7" h="21206" extrusionOk="0">
                    <a:moveTo>
                      <a:pt x="18051" y="10878"/>
                    </a:moveTo>
                    <a:cubicBezTo>
                      <a:pt x="18669" y="11023"/>
                      <a:pt x="18360" y="10444"/>
                      <a:pt x="18514" y="10154"/>
                    </a:cubicBezTo>
                    <a:cubicBezTo>
                      <a:pt x="18514" y="9864"/>
                      <a:pt x="18669" y="9574"/>
                      <a:pt x="18669" y="9429"/>
                    </a:cubicBezTo>
                    <a:cubicBezTo>
                      <a:pt x="18823" y="9284"/>
                      <a:pt x="19131" y="9574"/>
                      <a:pt x="19286" y="9284"/>
                    </a:cubicBezTo>
                    <a:cubicBezTo>
                      <a:pt x="19440" y="8994"/>
                      <a:pt x="19440" y="8704"/>
                      <a:pt x="19440" y="8414"/>
                    </a:cubicBezTo>
                    <a:cubicBezTo>
                      <a:pt x="19594" y="8124"/>
                      <a:pt x="19903" y="7979"/>
                      <a:pt x="19903" y="7689"/>
                    </a:cubicBezTo>
                    <a:cubicBezTo>
                      <a:pt x="19903" y="7399"/>
                      <a:pt x="20366" y="7109"/>
                      <a:pt x="20520" y="6964"/>
                    </a:cubicBezTo>
                    <a:cubicBezTo>
                      <a:pt x="20983" y="6529"/>
                      <a:pt x="20829" y="6964"/>
                      <a:pt x="21137" y="7109"/>
                    </a:cubicBezTo>
                    <a:cubicBezTo>
                      <a:pt x="21137" y="7109"/>
                      <a:pt x="21137" y="6529"/>
                      <a:pt x="21137" y="6529"/>
                    </a:cubicBezTo>
                    <a:cubicBezTo>
                      <a:pt x="21137" y="6384"/>
                      <a:pt x="21600" y="6384"/>
                      <a:pt x="21291" y="6095"/>
                    </a:cubicBezTo>
                    <a:cubicBezTo>
                      <a:pt x="21137" y="6095"/>
                      <a:pt x="20829" y="6095"/>
                      <a:pt x="20674" y="6095"/>
                    </a:cubicBezTo>
                    <a:cubicBezTo>
                      <a:pt x="20674" y="5950"/>
                      <a:pt x="20829" y="5805"/>
                      <a:pt x="20829" y="5805"/>
                    </a:cubicBezTo>
                    <a:cubicBezTo>
                      <a:pt x="20983" y="5660"/>
                      <a:pt x="20829" y="5515"/>
                      <a:pt x="20674" y="5370"/>
                    </a:cubicBezTo>
                    <a:cubicBezTo>
                      <a:pt x="20520" y="5225"/>
                      <a:pt x="20520" y="5225"/>
                      <a:pt x="20366" y="5370"/>
                    </a:cubicBezTo>
                    <a:cubicBezTo>
                      <a:pt x="20057" y="5515"/>
                      <a:pt x="19903" y="5370"/>
                      <a:pt x="19594" y="5225"/>
                    </a:cubicBezTo>
                    <a:cubicBezTo>
                      <a:pt x="19440" y="5225"/>
                      <a:pt x="19131" y="5515"/>
                      <a:pt x="19131" y="5660"/>
                    </a:cubicBezTo>
                    <a:cubicBezTo>
                      <a:pt x="18977" y="5805"/>
                      <a:pt x="18823" y="5660"/>
                      <a:pt x="18669" y="5805"/>
                    </a:cubicBezTo>
                    <a:cubicBezTo>
                      <a:pt x="18514" y="5805"/>
                      <a:pt x="18360" y="5950"/>
                      <a:pt x="18360" y="6095"/>
                    </a:cubicBezTo>
                    <a:cubicBezTo>
                      <a:pt x="18051" y="6384"/>
                      <a:pt x="17897" y="6529"/>
                      <a:pt x="17589" y="6384"/>
                    </a:cubicBezTo>
                    <a:cubicBezTo>
                      <a:pt x="17434" y="6529"/>
                      <a:pt x="17589" y="6819"/>
                      <a:pt x="17743" y="6964"/>
                    </a:cubicBezTo>
                    <a:cubicBezTo>
                      <a:pt x="18051" y="7544"/>
                      <a:pt x="16663" y="7109"/>
                      <a:pt x="16354" y="7254"/>
                    </a:cubicBezTo>
                    <a:cubicBezTo>
                      <a:pt x="16200" y="7399"/>
                      <a:pt x="15737" y="7254"/>
                      <a:pt x="15583" y="7109"/>
                    </a:cubicBezTo>
                    <a:cubicBezTo>
                      <a:pt x="15429" y="6964"/>
                      <a:pt x="15583" y="6674"/>
                      <a:pt x="15583" y="6674"/>
                    </a:cubicBezTo>
                    <a:cubicBezTo>
                      <a:pt x="15583" y="6674"/>
                      <a:pt x="15583" y="6240"/>
                      <a:pt x="15429" y="6384"/>
                    </a:cubicBezTo>
                    <a:cubicBezTo>
                      <a:pt x="15120" y="6384"/>
                      <a:pt x="14811" y="6384"/>
                      <a:pt x="14811" y="6819"/>
                    </a:cubicBezTo>
                    <a:cubicBezTo>
                      <a:pt x="14966" y="6964"/>
                      <a:pt x="15120" y="7399"/>
                      <a:pt x="14966" y="7399"/>
                    </a:cubicBezTo>
                    <a:cubicBezTo>
                      <a:pt x="14657" y="7399"/>
                      <a:pt x="14503" y="7689"/>
                      <a:pt x="14194" y="7399"/>
                    </a:cubicBezTo>
                    <a:cubicBezTo>
                      <a:pt x="14040" y="7109"/>
                      <a:pt x="13886" y="7544"/>
                      <a:pt x="13731" y="7399"/>
                    </a:cubicBezTo>
                    <a:cubicBezTo>
                      <a:pt x="13269" y="7254"/>
                      <a:pt x="13114" y="7254"/>
                      <a:pt x="12651" y="7109"/>
                    </a:cubicBezTo>
                    <a:cubicBezTo>
                      <a:pt x="12343" y="6964"/>
                      <a:pt x="12189" y="6674"/>
                      <a:pt x="11880" y="6674"/>
                    </a:cubicBezTo>
                    <a:cubicBezTo>
                      <a:pt x="11417" y="6819"/>
                      <a:pt x="11417" y="6674"/>
                      <a:pt x="11109" y="6529"/>
                    </a:cubicBezTo>
                    <a:cubicBezTo>
                      <a:pt x="10800" y="6384"/>
                      <a:pt x="10491" y="6529"/>
                      <a:pt x="10337" y="6384"/>
                    </a:cubicBezTo>
                    <a:cubicBezTo>
                      <a:pt x="10029" y="6095"/>
                      <a:pt x="9720" y="5950"/>
                      <a:pt x="9566" y="5805"/>
                    </a:cubicBezTo>
                    <a:cubicBezTo>
                      <a:pt x="9257" y="5660"/>
                      <a:pt x="9103" y="5660"/>
                      <a:pt x="9257" y="5370"/>
                    </a:cubicBezTo>
                    <a:cubicBezTo>
                      <a:pt x="9411" y="5225"/>
                      <a:pt x="9257" y="4935"/>
                      <a:pt x="9566" y="4790"/>
                    </a:cubicBezTo>
                    <a:cubicBezTo>
                      <a:pt x="9874" y="4645"/>
                      <a:pt x="10029" y="4790"/>
                      <a:pt x="9720" y="4500"/>
                    </a:cubicBezTo>
                    <a:cubicBezTo>
                      <a:pt x="9411" y="4355"/>
                      <a:pt x="9103" y="4065"/>
                      <a:pt x="8794" y="3920"/>
                    </a:cubicBezTo>
                    <a:cubicBezTo>
                      <a:pt x="8640" y="3920"/>
                      <a:pt x="8486" y="3630"/>
                      <a:pt x="8177" y="3630"/>
                    </a:cubicBezTo>
                    <a:cubicBezTo>
                      <a:pt x="8177" y="3630"/>
                      <a:pt x="8177" y="3195"/>
                      <a:pt x="8023" y="3050"/>
                    </a:cubicBezTo>
                    <a:cubicBezTo>
                      <a:pt x="7251" y="2325"/>
                      <a:pt x="8794" y="3195"/>
                      <a:pt x="8794" y="2615"/>
                    </a:cubicBezTo>
                    <a:cubicBezTo>
                      <a:pt x="8794" y="2325"/>
                      <a:pt x="8640" y="2325"/>
                      <a:pt x="8331" y="2035"/>
                    </a:cubicBezTo>
                    <a:cubicBezTo>
                      <a:pt x="8177" y="1891"/>
                      <a:pt x="8177" y="1746"/>
                      <a:pt x="8486" y="1601"/>
                    </a:cubicBezTo>
                    <a:cubicBezTo>
                      <a:pt x="8794" y="1601"/>
                      <a:pt x="8640" y="1166"/>
                      <a:pt x="8949" y="1021"/>
                    </a:cubicBezTo>
                    <a:cubicBezTo>
                      <a:pt x="9103" y="876"/>
                      <a:pt x="9411" y="731"/>
                      <a:pt x="9257" y="441"/>
                    </a:cubicBezTo>
                    <a:cubicBezTo>
                      <a:pt x="8949" y="6"/>
                      <a:pt x="8177" y="-139"/>
                      <a:pt x="7714" y="151"/>
                    </a:cubicBezTo>
                    <a:cubicBezTo>
                      <a:pt x="7560" y="296"/>
                      <a:pt x="7560" y="296"/>
                      <a:pt x="7251" y="441"/>
                    </a:cubicBezTo>
                    <a:cubicBezTo>
                      <a:pt x="7097" y="441"/>
                      <a:pt x="7097" y="731"/>
                      <a:pt x="6943" y="876"/>
                    </a:cubicBezTo>
                    <a:cubicBezTo>
                      <a:pt x="6634" y="1021"/>
                      <a:pt x="6326" y="876"/>
                      <a:pt x="6171" y="1021"/>
                    </a:cubicBezTo>
                    <a:cubicBezTo>
                      <a:pt x="6017" y="1166"/>
                      <a:pt x="5709" y="1166"/>
                      <a:pt x="5400" y="1021"/>
                    </a:cubicBezTo>
                    <a:cubicBezTo>
                      <a:pt x="5091" y="1021"/>
                      <a:pt x="4937" y="876"/>
                      <a:pt x="4629" y="1021"/>
                    </a:cubicBezTo>
                    <a:cubicBezTo>
                      <a:pt x="4320" y="1021"/>
                      <a:pt x="4474" y="1456"/>
                      <a:pt x="4629" y="1601"/>
                    </a:cubicBezTo>
                    <a:cubicBezTo>
                      <a:pt x="4629" y="1891"/>
                      <a:pt x="4629" y="2180"/>
                      <a:pt x="4629" y="2325"/>
                    </a:cubicBezTo>
                    <a:cubicBezTo>
                      <a:pt x="4783" y="2615"/>
                      <a:pt x="5091" y="2615"/>
                      <a:pt x="5400" y="2760"/>
                    </a:cubicBezTo>
                    <a:cubicBezTo>
                      <a:pt x="5554" y="3050"/>
                      <a:pt x="5246" y="3050"/>
                      <a:pt x="5091" y="3050"/>
                    </a:cubicBezTo>
                    <a:cubicBezTo>
                      <a:pt x="4937" y="3340"/>
                      <a:pt x="5091" y="3630"/>
                      <a:pt x="5091" y="3920"/>
                    </a:cubicBezTo>
                    <a:cubicBezTo>
                      <a:pt x="5091" y="4065"/>
                      <a:pt x="4783" y="4065"/>
                      <a:pt x="4783" y="4065"/>
                    </a:cubicBezTo>
                    <a:cubicBezTo>
                      <a:pt x="4474" y="4210"/>
                      <a:pt x="4783" y="4645"/>
                      <a:pt x="4474" y="4645"/>
                    </a:cubicBezTo>
                    <a:cubicBezTo>
                      <a:pt x="4166" y="4790"/>
                      <a:pt x="4011" y="4935"/>
                      <a:pt x="4011" y="5080"/>
                    </a:cubicBezTo>
                    <a:cubicBezTo>
                      <a:pt x="3857" y="5370"/>
                      <a:pt x="3703" y="5370"/>
                      <a:pt x="3394" y="5515"/>
                    </a:cubicBezTo>
                    <a:cubicBezTo>
                      <a:pt x="3086" y="5660"/>
                      <a:pt x="3086" y="6095"/>
                      <a:pt x="2931" y="6240"/>
                    </a:cubicBezTo>
                    <a:cubicBezTo>
                      <a:pt x="2777" y="6529"/>
                      <a:pt x="2469" y="6384"/>
                      <a:pt x="2314" y="6674"/>
                    </a:cubicBezTo>
                    <a:cubicBezTo>
                      <a:pt x="2006" y="6819"/>
                      <a:pt x="1851" y="6240"/>
                      <a:pt x="1697" y="6529"/>
                    </a:cubicBezTo>
                    <a:cubicBezTo>
                      <a:pt x="1543" y="6674"/>
                      <a:pt x="926" y="6964"/>
                      <a:pt x="1080" y="7109"/>
                    </a:cubicBezTo>
                    <a:cubicBezTo>
                      <a:pt x="1080" y="7399"/>
                      <a:pt x="1543" y="7399"/>
                      <a:pt x="1543" y="7689"/>
                    </a:cubicBezTo>
                    <a:cubicBezTo>
                      <a:pt x="1389" y="8124"/>
                      <a:pt x="1697" y="8124"/>
                      <a:pt x="2006" y="8269"/>
                    </a:cubicBezTo>
                    <a:cubicBezTo>
                      <a:pt x="2006" y="8559"/>
                      <a:pt x="2160" y="8849"/>
                      <a:pt x="2160" y="9139"/>
                    </a:cubicBezTo>
                    <a:cubicBezTo>
                      <a:pt x="2160" y="9139"/>
                      <a:pt x="1697" y="9139"/>
                      <a:pt x="1543" y="9139"/>
                    </a:cubicBezTo>
                    <a:cubicBezTo>
                      <a:pt x="1389" y="9139"/>
                      <a:pt x="1234" y="9284"/>
                      <a:pt x="1080" y="9284"/>
                    </a:cubicBezTo>
                    <a:cubicBezTo>
                      <a:pt x="1080" y="9284"/>
                      <a:pt x="926" y="9139"/>
                      <a:pt x="771" y="9139"/>
                    </a:cubicBezTo>
                    <a:cubicBezTo>
                      <a:pt x="617" y="9139"/>
                      <a:pt x="0" y="9429"/>
                      <a:pt x="0" y="9574"/>
                    </a:cubicBezTo>
                    <a:cubicBezTo>
                      <a:pt x="309" y="9864"/>
                      <a:pt x="463" y="10009"/>
                      <a:pt x="771" y="10299"/>
                    </a:cubicBezTo>
                    <a:cubicBezTo>
                      <a:pt x="771" y="10299"/>
                      <a:pt x="1697" y="10299"/>
                      <a:pt x="1697" y="10299"/>
                    </a:cubicBezTo>
                    <a:cubicBezTo>
                      <a:pt x="1697" y="10444"/>
                      <a:pt x="1389" y="10589"/>
                      <a:pt x="1234" y="10589"/>
                    </a:cubicBezTo>
                    <a:cubicBezTo>
                      <a:pt x="1080" y="10733"/>
                      <a:pt x="617" y="10444"/>
                      <a:pt x="617" y="10733"/>
                    </a:cubicBezTo>
                    <a:cubicBezTo>
                      <a:pt x="617" y="11023"/>
                      <a:pt x="1389" y="11458"/>
                      <a:pt x="1697" y="11748"/>
                    </a:cubicBezTo>
                    <a:cubicBezTo>
                      <a:pt x="1851" y="11893"/>
                      <a:pt x="2006" y="11893"/>
                      <a:pt x="2314" y="11893"/>
                    </a:cubicBezTo>
                    <a:cubicBezTo>
                      <a:pt x="2623" y="11748"/>
                      <a:pt x="3086" y="11603"/>
                      <a:pt x="3240" y="11313"/>
                    </a:cubicBezTo>
                    <a:cubicBezTo>
                      <a:pt x="3240" y="11313"/>
                      <a:pt x="3086" y="11168"/>
                      <a:pt x="2931" y="11168"/>
                    </a:cubicBezTo>
                    <a:cubicBezTo>
                      <a:pt x="2931" y="11023"/>
                      <a:pt x="3086" y="11023"/>
                      <a:pt x="3086" y="11023"/>
                    </a:cubicBezTo>
                    <a:cubicBezTo>
                      <a:pt x="3240" y="10878"/>
                      <a:pt x="3086" y="10733"/>
                      <a:pt x="3240" y="10733"/>
                    </a:cubicBezTo>
                    <a:cubicBezTo>
                      <a:pt x="3240" y="10733"/>
                      <a:pt x="3549" y="10733"/>
                      <a:pt x="3549" y="10733"/>
                    </a:cubicBezTo>
                    <a:cubicBezTo>
                      <a:pt x="3549" y="10878"/>
                      <a:pt x="3240" y="10878"/>
                      <a:pt x="3394" y="11023"/>
                    </a:cubicBezTo>
                    <a:cubicBezTo>
                      <a:pt x="3394" y="11023"/>
                      <a:pt x="3549" y="11023"/>
                      <a:pt x="3549" y="11023"/>
                    </a:cubicBezTo>
                    <a:cubicBezTo>
                      <a:pt x="3549" y="11168"/>
                      <a:pt x="3394" y="11168"/>
                      <a:pt x="3394" y="11168"/>
                    </a:cubicBezTo>
                    <a:cubicBezTo>
                      <a:pt x="3240" y="11168"/>
                      <a:pt x="3549" y="11168"/>
                      <a:pt x="3549" y="11168"/>
                    </a:cubicBezTo>
                    <a:cubicBezTo>
                      <a:pt x="3549" y="11313"/>
                      <a:pt x="3394" y="11313"/>
                      <a:pt x="3394" y="11458"/>
                    </a:cubicBezTo>
                    <a:cubicBezTo>
                      <a:pt x="3240" y="11458"/>
                      <a:pt x="3549" y="11603"/>
                      <a:pt x="3703" y="11748"/>
                    </a:cubicBezTo>
                    <a:cubicBezTo>
                      <a:pt x="3857" y="11893"/>
                      <a:pt x="3549" y="12183"/>
                      <a:pt x="3394" y="12473"/>
                    </a:cubicBezTo>
                    <a:cubicBezTo>
                      <a:pt x="3394" y="12618"/>
                      <a:pt x="3549" y="12763"/>
                      <a:pt x="3703" y="12908"/>
                    </a:cubicBezTo>
                    <a:cubicBezTo>
                      <a:pt x="3703" y="13198"/>
                      <a:pt x="3703" y="13343"/>
                      <a:pt x="3703" y="13633"/>
                    </a:cubicBezTo>
                    <a:cubicBezTo>
                      <a:pt x="3703" y="13923"/>
                      <a:pt x="3549" y="14358"/>
                      <a:pt x="3549" y="14503"/>
                    </a:cubicBezTo>
                    <a:cubicBezTo>
                      <a:pt x="3549" y="14503"/>
                      <a:pt x="3703" y="14213"/>
                      <a:pt x="3703" y="14213"/>
                    </a:cubicBezTo>
                    <a:cubicBezTo>
                      <a:pt x="3857" y="14358"/>
                      <a:pt x="4011" y="15227"/>
                      <a:pt x="4011" y="15372"/>
                    </a:cubicBezTo>
                    <a:cubicBezTo>
                      <a:pt x="4166" y="15662"/>
                      <a:pt x="4474" y="16097"/>
                      <a:pt x="4629" y="16532"/>
                    </a:cubicBezTo>
                    <a:cubicBezTo>
                      <a:pt x="4783" y="16967"/>
                      <a:pt x="4783" y="17402"/>
                      <a:pt x="4937" y="17837"/>
                    </a:cubicBezTo>
                    <a:cubicBezTo>
                      <a:pt x="5246" y="18417"/>
                      <a:pt x="5709" y="18852"/>
                      <a:pt x="6017" y="19287"/>
                    </a:cubicBezTo>
                    <a:cubicBezTo>
                      <a:pt x="6171" y="19721"/>
                      <a:pt x="6171" y="20156"/>
                      <a:pt x="6326" y="20591"/>
                    </a:cubicBezTo>
                    <a:cubicBezTo>
                      <a:pt x="6634" y="21026"/>
                      <a:pt x="6943" y="21461"/>
                      <a:pt x="7406" y="21026"/>
                    </a:cubicBezTo>
                    <a:cubicBezTo>
                      <a:pt x="7714" y="20881"/>
                      <a:pt x="7714" y="20736"/>
                      <a:pt x="7714" y="20591"/>
                    </a:cubicBezTo>
                    <a:cubicBezTo>
                      <a:pt x="7714" y="20301"/>
                      <a:pt x="8023" y="20156"/>
                      <a:pt x="8177" y="20011"/>
                    </a:cubicBezTo>
                    <a:cubicBezTo>
                      <a:pt x="8331" y="19866"/>
                      <a:pt x="8640" y="19866"/>
                      <a:pt x="8794" y="19721"/>
                    </a:cubicBezTo>
                    <a:cubicBezTo>
                      <a:pt x="8949" y="19576"/>
                      <a:pt x="8794" y="19142"/>
                      <a:pt x="8794" y="18997"/>
                    </a:cubicBezTo>
                    <a:cubicBezTo>
                      <a:pt x="8640" y="18417"/>
                      <a:pt x="9411" y="17982"/>
                      <a:pt x="9257" y="17547"/>
                    </a:cubicBezTo>
                    <a:cubicBezTo>
                      <a:pt x="9103" y="17112"/>
                      <a:pt x="8949" y="16677"/>
                      <a:pt x="8949" y="16242"/>
                    </a:cubicBezTo>
                    <a:cubicBezTo>
                      <a:pt x="8949" y="15662"/>
                      <a:pt x="9566" y="15517"/>
                      <a:pt x="10029" y="15372"/>
                    </a:cubicBezTo>
                    <a:cubicBezTo>
                      <a:pt x="10183" y="15227"/>
                      <a:pt x="10646" y="15227"/>
                      <a:pt x="10646" y="15082"/>
                    </a:cubicBezTo>
                    <a:cubicBezTo>
                      <a:pt x="10800" y="14793"/>
                      <a:pt x="10954" y="14648"/>
                      <a:pt x="11109" y="14503"/>
                    </a:cubicBezTo>
                    <a:cubicBezTo>
                      <a:pt x="11571" y="14068"/>
                      <a:pt x="12034" y="13633"/>
                      <a:pt x="12497" y="13343"/>
                    </a:cubicBezTo>
                    <a:cubicBezTo>
                      <a:pt x="12651" y="13198"/>
                      <a:pt x="12806" y="12908"/>
                      <a:pt x="12960" y="12763"/>
                    </a:cubicBezTo>
                    <a:cubicBezTo>
                      <a:pt x="13114" y="12618"/>
                      <a:pt x="13423" y="12618"/>
                      <a:pt x="13577" y="12473"/>
                    </a:cubicBezTo>
                    <a:cubicBezTo>
                      <a:pt x="13731" y="12328"/>
                      <a:pt x="13886" y="12183"/>
                      <a:pt x="14040" y="12038"/>
                    </a:cubicBezTo>
                    <a:cubicBezTo>
                      <a:pt x="14194" y="11893"/>
                      <a:pt x="13886" y="11748"/>
                      <a:pt x="13886" y="11603"/>
                    </a:cubicBezTo>
                    <a:cubicBezTo>
                      <a:pt x="14040" y="11313"/>
                      <a:pt x="14503" y="11313"/>
                      <a:pt x="14657" y="11168"/>
                    </a:cubicBezTo>
                    <a:cubicBezTo>
                      <a:pt x="14811" y="11168"/>
                      <a:pt x="15120" y="10733"/>
                      <a:pt x="15120" y="10589"/>
                    </a:cubicBezTo>
                    <a:cubicBezTo>
                      <a:pt x="15120" y="10878"/>
                      <a:pt x="14811" y="10878"/>
                      <a:pt x="14966" y="11168"/>
                    </a:cubicBezTo>
                    <a:cubicBezTo>
                      <a:pt x="15274" y="11313"/>
                      <a:pt x="15429" y="10878"/>
                      <a:pt x="15429" y="10878"/>
                    </a:cubicBezTo>
                    <a:cubicBezTo>
                      <a:pt x="15583" y="11023"/>
                      <a:pt x="15429" y="11168"/>
                      <a:pt x="15583" y="11168"/>
                    </a:cubicBezTo>
                    <a:cubicBezTo>
                      <a:pt x="15737" y="10733"/>
                      <a:pt x="15583" y="10299"/>
                      <a:pt x="15274" y="9864"/>
                    </a:cubicBezTo>
                    <a:cubicBezTo>
                      <a:pt x="15120" y="9574"/>
                      <a:pt x="14811" y="9284"/>
                      <a:pt x="14966" y="8849"/>
                    </a:cubicBezTo>
                    <a:cubicBezTo>
                      <a:pt x="15120" y="8414"/>
                      <a:pt x="15891" y="8704"/>
                      <a:pt x="15429" y="8269"/>
                    </a:cubicBezTo>
                    <a:cubicBezTo>
                      <a:pt x="15274" y="8124"/>
                      <a:pt x="14966" y="7979"/>
                      <a:pt x="15120" y="7689"/>
                    </a:cubicBezTo>
                    <a:cubicBezTo>
                      <a:pt x="15274" y="7544"/>
                      <a:pt x="15429" y="7689"/>
                      <a:pt x="15737" y="7834"/>
                    </a:cubicBezTo>
                    <a:cubicBezTo>
                      <a:pt x="15891" y="7979"/>
                      <a:pt x="16046" y="7834"/>
                      <a:pt x="16046" y="8124"/>
                    </a:cubicBezTo>
                    <a:cubicBezTo>
                      <a:pt x="16046" y="8269"/>
                      <a:pt x="16046" y="8414"/>
                      <a:pt x="16354" y="8559"/>
                    </a:cubicBezTo>
                    <a:cubicBezTo>
                      <a:pt x="16509" y="8559"/>
                      <a:pt x="16817" y="8559"/>
                      <a:pt x="16971" y="8559"/>
                    </a:cubicBezTo>
                    <a:cubicBezTo>
                      <a:pt x="17126" y="8559"/>
                      <a:pt x="17434" y="8704"/>
                      <a:pt x="17589" y="8559"/>
                    </a:cubicBezTo>
                    <a:cubicBezTo>
                      <a:pt x="18360" y="8414"/>
                      <a:pt x="17743" y="9284"/>
                      <a:pt x="17434" y="9429"/>
                    </a:cubicBezTo>
                    <a:cubicBezTo>
                      <a:pt x="16971" y="9429"/>
                      <a:pt x="17280" y="10009"/>
                      <a:pt x="17280" y="10154"/>
                    </a:cubicBezTo>
                    <a:cubicBezTo>
                      <a:pt x="17434" y="10154"/>
                      <a:pt x="17743" y="9574"/>
                      <a:pt x="17743" y="9719"/>
                    </a:cubicBezTo>
                    <a:cubicBezTo>
                      <a:pt x="17743" y="10154"/>
                      <a:pt x="18051" y="10589"/>
                      <a:pt x="18051" y="1087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6" name="Freeform 702"/>
              <p:cNvSpPr/>
              <p:nvPr/>
            </p:nvSpPr>
            <p:spPr>
              <a:xfrm>
                <a:off x="13633420" y="4816757"/>
                <a:ext cx="432474" cy="11005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14" extrusionOk="0">
                    <a:moveTo>
                      <a:pt x="20546" y="8090"/>
                    </a:moveTo>
                    <a:cubicBezTo>
                      <a:pt x="20020" y="8090"/>
                      <a:pt x="19493" y="8310"/>
                      <a:pt x="19493" y="7869"/>
                    </a:cubicBezTo>
                    <a:cubicBezTo>
                      <a:pt x="19493" y="7869"/>
                      <a:pt x="19493" y="7649"/>
                      <a:pt x="19493" y="7649"/>
                    </a:cubicBezTo>
                    <a:cubicBezTo>
                      <a:pt x="19493" y="7428"/>
                      <a:pt x="17912" y="7428"/>
                      <a:pt x="17912" y="7428"/>
                    </a:cubicBezTo>
                    <a:cubicBezTo>
                      <a:pt x="17385" y="7208"/>
                      <a:pt x="17912" y="6767"/>
                      <a:pt x="17912" y="6547"/>
                    </a:cubicBezTo>
                    <a:cubicBezTo>
                      <a:pt x="18439" y="6106"/>
                      <a:pt x="16859" y="6326"/>
                      <a:pt x="16332" y="6106"/>
                    </a:cubicBezTo>
                    <a:cubicBezTo>
                      <a:pt x="16332" y="5885"/>
                      <a:pt x="15805" y="5885"/>
                      <a:pt x="15805" y="5665"/>
                    </a:cubicBezTo>
                    <a:cubicBezTo>
                      <a:pt x="15805" y="5445"/>
                      <a:pt x="16859" y="5224"/>
                      <a:pt x="16859" y="5224"/>
                    </a:cubicBezTo>
                    <a:cubicBezTo>
                      <a:pt x="16332" y="4783"/>
                      <a:pt x="13171" y="5445"/>
                      <a:pt x="12644" y="5224"/>
                    </a:cubicBezTo>
                    <a:cubicBezTo>
                      <a:pt x="12644" y="5224"/>
                      <a:pt x="13171" y="4783"/>
                      <a:pt x="13171" y="4563"/>
                    </a:cubicBezTo>
                    <a:cubicBezTo>
                      <a:pt x="12644" y="4343"/>
                      <a:pt x="14224" y="3902"/>
                      <a:pt x="14224" y="3681"/>
                    </a:cubicBezTo>
                    <a:cubicBezTo>
                      <a:pt x="15278" y="3020"/>
                      <a:pt x="16332" y="2579"/>
                      <a:pt x="15805" y="1918"/>
                    </a:cubicBezTo>
                    <a:cubicBezTo>
                      <a:pt x="15805" y="1698"/>
                      <a:pt x="16332" y="1477"/>
                      <a:pt x="16332" y="1257"/>
                    </a:cubicBezTo>
                    <a:cubicBezTo>
                      <a:pt x="16332" y="816"/>
                      <a:pt x="15278" y="1257"/>
                      <a:pt x="14751" y="1036"/>
                    </a:cubicBezTo>
                    <a:cubicBezTo>
                      <a:pt x="14751" y="596"/>
                      <a:pt x="14224" y="375"/>
                      <a:pt x="14224" y="155"/>
                    </a:cubicBezTo>
                    <a:cubicBezTo>
                      <a:pt x="13171" y="-286"/>
                      <a:pt x="13171" y="375"/>
                      <a:pt x="12117" y="155"/>
                    </a:cubicBezTo>
                    <a:cubicBezTo>
                      <a:pt x="12644" y="596"/>
                      <a:pt x="11590" y="596"/>
                      <a:pt x="11590" y="816"/>
                    </a:cubicBezTo>
                    <a:cubicBezTo>
                      <a:pt x="11590" y="816"/>
                      <a:pt x="11590" y="1698"/>
                      <a:pt x="11590" y="1698"/>
                    </a:cubicBezTo>
                    <a:cubicBezTo>
                      <a:pt x="11063" y="1698"/>
                      <a:pt x="11063" y="1257"/>
                      <a:pt x="11063" y="1257"/>
                    </a:cubicBezTo>
                    <a:cubicBezTo>
                      <a:pt x="10010" y="1257"/>
                      <a:pt x="9483" y="1477"/>
                      <a:pt x="9483" y="1698"/>
                    </a:cubicBezTo>
                    <a:cubicBezTo>
                      <a:pt x="8956" y="1918"/>
                      <a:pt x="7902" y="1918"/>
                      <a:pt x="7376" y="2138"/>
                    </a:cubicBezTo>
                    <a:cubicBezTo>
                      <a:pt x="6849" y="2359"/>
                      <a:pt x="7376" y="2800"/>
                      <a:pt x="6849" y="3020"/>
                    </a:cubicBezTo>
                    <a:cubicBezTo>
                      <a:pt x="6849" y="3241"/>
                      <a:pt x="6322" y="3461"/>
                      <a:pt x="5795" y="3681"/>
                    </a:cubicBezTo>
                    <a:cubicBezTo>
                      <a:pt x="5795" y="3902"/>
                      <a:pt x="5795" y="4122"/>
                      <a:pt x="5795" y="4343"/>
                    </a:cubicBezTo>
                    <a:cubicBezTo>
                      <a:pt x="5795" y="4783"/>
                      <a:pt x="5268" y="5224"/>
                      <a:pt x="4741" y="5224"/>
                    </a:cubicBezTo>
                    <a:cubicBezTo>
                      <a:pt x="4215" y="5224"/>
                      <a:pt x="3688" y="5224"/>
                      <a:pt x="3161" y="5224"/>
                    </a:cubicBezTo>
                    <a:cubicBezTo>
                      <a:pt x="2634" y="5665"/>
                      <a:pt x="3161" y="7428"/>
                      <a:pt x="2107" y="7428"/>
                    </a:cubicBezTo>
                    <a:cubicBezTo>
                      <a:pt x="2107" y="7428"/>
                      <a:pt x="1054" y="7428"/>
                      <a:pt x="1054" y="7428"/>
                    </a:cubicBezTo>
                    <a:cubicBezTo>
                      <a:pt x="1054" y="7649"/>
                      <a:pt x="1054" y="7869"/>
                      <a:pt x="1054" y="7869"/>
                    </a:cubicBezTo>
                    <a:cubicBezTo>
                      <a:pt x="1054" y="8090"/>
                      <a:pt x="527" y="8310"/>
                      <a:pt x="0" y="8530"/>
                    </a:cubicBezTo>
                    <a:cubicBezTo>
                      <a:pt x="0" y="8751"/>
                      <a:pt x="2107" y="9853"/>
                      <a:pt x="2634" y="10073"/>
                    </a:cubicBezTo>
                    <a:cubicBezTo>
                      <a:pt x="2634" y="10073"/>
                      <a:pt x="2107" y="9412"/>
                      <a:pt x="2107" y="9412"/>
                    </a:cubicBezTo>
                    <a:cubicBezTo>
                      <a:pt x="2107" y="9412"/>
                      <a:pt x="3688" y="10294"/>
                      <a:pt x="3688" y="10294"/>
                    </a:cubicBezTo>
                    <a:cubicBezTo>
                      <a:pt x="4215" y="10734"/>
                      <a:pt x="3161" y="10734"/>
                      <a:pt x="3688" y="11175"/>
                    </a:cubicBezTo>
                    <a:cubicBezTo>
                      <a:pt x="3161" y="10955"/>
                      <a:pt x="4215" y="10955"/>
                      <a:pt x="4741" y="11175"/>
                    </a:cubicBezTo>
                    <a:cubicBezTo>
                      <a:pt x="5268" y="11616"/>
                      <a:pt x="5795" y="12057"/>
                      <a:pt x="5795" y="12498"/>
                    </a:cubicBezTo>
                    <a:cubicBezTo>
                      <a:pt x="5795" y="12498"/>
                      <a:pt x="5268" y="14481"/>
                      <a:pt x="5268" y="14481"/>
                    </a:cubicBezTo>
                    <a:cubicBezTo>
                      <a:pt x="5795" y="14481"/>
                      <a:pt x="5795" y="13820"/>
                      <a:pt x="5795" y="13820"/>
                    </a:cubicBezTo>
                    <a:cubicBezTo>
                      <a:pt x="5795" y="13820"/>
                      <a:pt x="5795" y="14481"/>
                      <a:pt x="5795" y="14481"/>
                    </a:cubicBezTo>
                    <a:cubicBezTo>
                      <a:pt x="5795" y="14481"/>
                      <a:pt x="6322" y="14261"/>
                      <a:pt x="6322" y="14261"/>
                    </a:cubicBezTo>
                    <a:cubicBezTo>
                      <a:pt x="6322" y="14261"/>
                      <a:pt x="6322" y="14702"/>
                      <a:pt x="6322" y="14702"/>
                    </a:cubicBezTo>
                    <a:cubicBezTo>
                      <a:pt x="6849" y="14702"/>
                      <a:pt x="6849" y="14261"/>
                      <a:pt x="7376" y="14261"/>
                    </a:cubicBezTo>
                    <a:cubicBezTo>
                      <a:pt x="7376" y="14261"/>
                      <a:pt x="7376" y="14481"/>
                      <a:pt x="7376" y="14481"/>
                    </a:cubicBezTo>
                    <a:cubicBezTo>
                      <a:pt x="7376" y="14481"/>
                      <a:pt x="8956" y="14261"/>
                      <a:pt x="8956" y="14041"/>
                    </a:cubicBezTo>
                    <a:cubicBezTo>
                      <a:pt x="9483" y="14041"/>
                      <a:pt x="12117" y="13379"/>
                      <a:pt x="11063" y="13159"/>
                    </a:cubicBezTo>
                    <a:cubicBezTo>
                      <a:pt x="11590" y="13159"/>
                      <a:pt x="11063" y="13600"/>
                      <a:pt x="11590" y="13820"/>
                    </a:cubicBezTo>
                    <a:cubicBezTo>
                      <a:pt x="12117" y="13820"/>
                      <a:pt x="12644" y="13820"/>
                      <a:pt x="12644" y="14041"/>
                    </a:cubicBezTo>
                    <a:cubicBezTo>
                      <a:pt x="13171" y="14481"/>
                      <a:pt x="13171" y="15143"/>
                      <a:pt x="13171" y="15583"/>
                    </a:cubicBezTo>
                    <a:cubicBezTo>
                      <a:pt x="13698" y="16245"/>
                      <a:pt x="13698" y="16685"/>
                      <a:pt x="14751" y="17126"/>
                    </a:cubicBezTo>
                    <a:cubicBezTo>
                      <a:pt x="14751" y="17126"/>
                      <a:pt x="15278" y="17347"/>
                      <a:pt x="15278" y="17347"/>
                    </a:cubicBezTo>
                    <a:cubicBezTo>
                      <a:pt x="15278" y="17787"/>
                      <a:pt x="15805" y="17787"/>
                      <a:pt x="15805" y="17787"/>
                    </a:cubicBezTo>
                    <a:cubicBezTo>
                      <a:pt x="16332" y="18008"/>
                      <a:pt x="15278" y="18449"/>
                      <a:pt x="15805" y="18449"/>
                    </a:cubicBezTo>
                    <a:cubicBezTo>
                      <a:pt x="15805" y="18449"/>
                      <a:pt x="15805" y="18449"/>
                      <a:pt x="16332" y="18449"/>
                    </a:cubicBezTo>
                    <a:cubicBezTo>
                      <a:pt x="16332" y="18669"/>
                      <a:pt x="15278" y="18890"/>
                      <a:pt x="15278" y="19110"/>
                    </a:cubicBezTo>
                    <a:cubicBezTo>
                      <a:pt x="15278" y="19551"/>
                      <a:pt x="15805" y="19110"/>
                      <a:pt x="16332" y="19330"/>
                    </a:cubicBezTo>
                    <a:cubicBezTo>
                      <a:pt x="16332" y="19330"/>
                      <a:pt x="15278" y="21094"/>
                      <a:pt x="15278" y="21314"/>
                    </a:cubicBezTo>
                    <a:cubicBezTo>
                      <a:pt x="16332" y="20873"/>
                      <a:pt x="16859" y="19992"/>
                      <a:pt x="17385" y="19551"/>
                    </a:cubicBezTo>
                    <a:cubicBezTo>
                      <a:pt x="17912" y="19110"/>
                      <a:pt x="18439" y="18890"/>
                      <a:pt x="17912" y="18449"/>
                    </a:cubicBezTo>
                    <a:cubicBezTo>
                      <a:pt x="17385" y="18008"/>
                      <a:pt x="17385" y="17787"/>
                      <a:pt x="17385" y="17347"/>
                    </a:cubicBezTo>
                    <a:cubicBezTo>
                      <a:pt x="16859" y="16906"/>
                      <a:pt x="14224" y="16024"/>
                      <a:pt x="14751" y="15363"/>
                    </a:cubicBezTo>
                    <a:cubicBezTo>
                      <a:pt x="14751" y="15363"/>
                      <a:pt x="15805" y="15143"/>
                      <a:pt x="15805" y="14922"/>
                    </a:cubicBezTo>
                    <a:cubicBezTo>
                      <a:pt x="15278" y="14481"/>
                      <a:pt x="15805" y="14481"/>
                      <a:pt x="15805" y="14041"/>
                    </a:cubicBezTo>
                    <a:cubicBezTo>
                      <a:pt x="16332" y="13379"/>
                      <a:pt x="14224" y="12938"/>
                      <a:pt x="13698" y="12498"/>
                    </a:cubicBezTo>
                    <a:cubicBezTo>
                      <a:pt x="12117" y="12057"/>
                      <a:pt x="13171" y="11175"/>
                      <a:pt x="13698" y="10514"/>
                    </a:cubicBezTo>
                    <a:cubicBezTo>
                      <a:pt x="13698" y="10073"/>
                      <a:pt x="14224" y="10073"/>
                      <a:pt x="15278" y="10073"/>
                    </a:cubicBezTo>
                    <a:cubicBezTo>
                      <a:pt x="16332" y="10073"/>
                      <a:pt x="17385" y="9632"/>
                      <a:pt x="17912" y="9412"/>
                    </a:cubicBezTo>
                    <a:cubicBezTo>
                      <a:pt x="18966" y="9192"/>
                      <a:pt x="19493" y="9412"/>
                      <a:pt x="20546" y="8971"/>
                    </a:cubicBezTo>
                    <a:cubicBezTo>
                      <a:pt x="21073" y="8530"/>
                      <a:pt x="21600" y="8310"/>
                      <a:pt x="21600" y="8090"/>
                    </a:cubicBezTo>
                    <a:cubicBezTo>
                      <a:pt x="21600" y="8090"/>
                      <a:pt x="21073" y="8090"/>
                      <a:pt x="20546" y="809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7" name="Freeform 703"/>
              <p:cNvSpPr/>
              <p:nvPr/>
            </p:nvSpPr>
            <p:spPr>
              <a:xfrm>
                <a:off x="13439237" y="4944192"/>
                <a:ext cx="215865" cy="310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10" h="21148" extrusionOk="0">
                    <a:moveTo>
                      <a:pt x="19039" y="19605"/>
                    </a:moveTo>
                    <a:cubicBezTo>
                      <a:pt x="19978" y="18062"/>
                      <a:pt x="18100" y="14205"/>
                      <a:pt x="18100" y="12662"/>
                    </a:cubicBezTo>
                    <a:cubicBezTo>
                      <a:pt x="18100" y="12662"/>
                      <a:pt x="17160" y="9577"/>
                      <a:pt x="16221" y="11891"/>
                    </a:cubicBezTo>
                    <a:cubicBezTo>
                      <a:pt x="16221" y="11891"/>
                      <a:pt x="15282" y="12662"/>
                      <a:pt x="14343" y="13434"/>
                    </a:cubicBezTo>
                    <a:cubicBezTo>
                      <a:pt x="14343" y="12662"/>
                      <a:pt x="12465" y="9577"/>
                      <a:pt x="15282" y="9577"/>
                    </a:cubicBezTo>
                    <a:cubicBezTo>
                      <a:pt x="17160" y="8805"/>
                      <a:pt x="20917" y="4177"/>
                      <a:pt x="16221" y="4948"/>
                    </a:cubicBezTo>
                    <a:cubicBezTo>
                      <a:pt x="15282" y="5719"/>
                      <a:pt x="13404" y="4948"/>
                      <a:pt x="12465" y="4948"/>
                    </a:cubicBezTo>
                    <a:cubicBezTo>
                      <a:pt x="11526" y="4948"/>
                      <a:pt x="9647" y="4948"/>
                      <a:pt x="8708" y="4948"/>
                    </a:cubicBezTo>
                    <a:cubicBezTo>
                      <a:pt x="6830" y="4177"/>
                      <a:pt x="6830" y="3405"/>
                      <a:pt x="6830" y="2634"/>
                    </a:cubicBezTo>
                    <a:cubicBezTo>
                      <a:pt x="6830" y="1091"/>
                      <a:pt x="5891" y="1862"/>
                      <a:pt x="4952" y="1091"/>
                    </a:cubicBezTo>
                    <a:cubicBezTo>
                      <a:pt x="3074" y="319"/>
                      <a:pt x="2134" y="-452"/>
                      <a:pt x="1195" y="319"/>
                    </a:cubicBezTo>
                    <a:cubicBezTo>
                      <a:pt x="256" y="1862"/>
                      <a:pt x="2134" y="2634"/>
                      <a:pt x="3074" y="3405"/>
                    </a:cubicBezTo>
                    <a:cubicBezTo>
                      <a:pt x="5891" y="5719"/>
                      <a:pt x="1195" y="4177"/>
                      <a:pt x="256" y="6491"/>
                    </a:cubicBezTo>
                    <a:cubicBezTo>
                      <a:pt x="-683" y="8805"/>
                      <a:pt x="1195" y="10348"/>
                      <a:pt x="2134" y="11891"/>
                    </a:cubicBezTo>
                    <a:cubicBezTo>
                      <a:pt x="4013" y="14205"/>
                      <a:pt x="4952" y="16519"/>
                      <a:pt x="4013" y="18834"/>
                    </a:cubicBezTo>
                    <a:cubicBezTo>
                      <a:pt x="4952" y="19605"/>
                      <a:pt x="4952" y="17291"/>
                      <a:pt x="4952" y="16519"/>
                    </a:cubicBezTo>
                    <a:cubicBezTo>
                      <a:pt x="4952" y="17291"/>
                      <a:pt x="4952" y="18062"/>
                      <a:pt x="5891" y="18062"/>
                    </a:cubicBezTo>
                    <a:cubicBezTo>
                      <a:pt x="5891" y="18062"/>
                      <a:pt x="5891" y="17291"/>
                      <a:pt x="5891" y="17291"/>
                    </a:cubicBezTo>
                    <a:cubicBezTo>
                      <a:pt x="6830" y="19605"/>
                      <a:pt x="6830" y="17291"/>
                      <a:pt x="6830" y="15748"/>
                    </a:cubicBezTo>
                    <a:cubicBezTo>
                      <a:pt x="6830" y="16519"/>
                      <a:pt x="10587" y="18834"/>
                      <a:pt x="11526" y="16519"/>
                    </a:cubicBezTo>
                    <a:cubicBezTo>
                      <a:pt x="11526" y="15748"/>
                      <a:pt x="10587" y="11891"/>
                      <a:pt x="9647" y="11891"/>
                    </a:cubicBezTo>
                    <a:cubicBezTo>
                      <a:pt x="10587" y="11891"/>
                      <a:pt x="11526" y="13434"/>
                      <a:pt x="11526" y="14205"/>
                    </a:cubicBezTo>
                    <a:cubicBezTo>
                      <a:pt x="12465" y="14977"/>
                      <a:pt x="15282" y="13434"/>
                      <a:pt x="15282" y="14977"/>
                    </a:cubicBezTo>
                    <a:cubicBezTo>
                      <a:pt x="15282" y="15748"/>
                      <a:pt x="16221" y="14977"/>
                      <a:pt x="16221" y="16519"/>
                    </a:cubicBezTo>
                    <a:cubicBezTo>
                      <a:pt x="16221" y="18062"/>
                      <a:pt x="16221" y="19605"/>
                      <a:pt x="17160" y="21148"/>
                    </a:cubicBezTo>
                    <a:cubicBezTo>
                      <a:pt x="18100" y="20377"/>
                      <a:pt x="18100" y="20377"/>
                      <a:pt x="19039" y="19605"/>
                    </a:cubicBezTo>
                    <a:cubicBezTo>
                      <a:pt x="19978" y="18834"/>
                      <a:pt x="18100" y="20377"/>
                      <a:pt x="19039" y="1960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8" name="Freeform 704"/>
              <p:cNvSpPr/>
              <p:nvPr/>
            </p:nvSpPr>
            <p:spPr>
              <a:xfrm>
                <a:off x="13885696" y="5295007"/>
                <a:ext cx="435610" cy="8638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319" extrusionOk="0">
                    <a:moveTo>
                      <a:pt x="20571" y="8291"/>
                    </a:moveTo>
                    <a:cubicBezTo>
                      <a:pt x="21086" y="8291"/>
                      <a:pt x="20571" y="7730"/>
                      <a:pt x="21086" y="7449"/>
                    </a:cubicBezTo>
                    <a:cubicBezTo>
                      <a:pt x="21600" y="7169"/>
                      <a:pt x="20571" y="6607"/>
                      <a:pt x="20057" y="6607"/>
                    </a:cubicBezTo>
                    <a:cubicBezTo>
                      <a:pt x="19543" y="6327"/>
                      <a:pt x="18514" y="6046"/>
                      <a:pt x="18514" y="5485"/>
                    </a:cubicBezTo>
                    <a:cubicBezTo>
                      <a:pt x="18514" y="4924"/>
                      <a:pt x="19029" y="4644"/>
                      <a:pt x="18000" y="4083"/>
                    </a:cubicBezTo>
                    <a:cubicBezTo>
                      <a:pt x="17486" y="3802"/>
                      <a:pt x="16457" y="3241"/>
                      <a:pt x="15429" y="3241"/>
                    </a:cubicBezTo>
                    <a:cubicBezTo>
                      <a:pt x="14400" y="3241"/>
                      <a:pt x="13886" y="3802"/>
                      <a:pt x="12857" y="3802"/>
                    </a:cubicBezTo>
                    <a:cubicBezTo>
                      <a:pt x="11829" y="3522"/>
                      <a:pt x="11829" y="3522"/>
                      <a:pt x="10800" y="3802"/>
                    </a:cubicBezTo>
                    <a:cubicBezTo>
                      <a:pt x="10800" y="3802"/>
                      <a:pt x="9257" y="4644"/>
                      <a:pt x="8743" y="4363"/>
                    </a:cubicBezTo>
                    <a:cubicBezTo>
                      <a:pt x="8743" y="4083"/>
                      <a:pt x="10286" y="3522"/>
                      <a:pt x="9771" y="3241"/>
                    </a:cubicBezTo>
                    <a:cubicBezTo>
                      <a:pt x="8743" y="2961"/>
                      <a:pt x="9771" y="2680"/>
                      <a:pt x="9771" y="2400"/>
                    </a:cubicBezTo>
                    <a:cubicBezTo>
                      <a:pt x="9771" y="2119"/>
                      <a:pt x="9771" y="1278"/>
                      <a:pt x="9257" y="1278"/>
                    </a:cubicBezTo>
                    <a:cubicBezTo>
                      <a:pt x="8229" y="1558"/>
                      <a:pt x="7200" y="1558"/>
                      <a:pt x="7714" y="997"/>
                    </a:cubicBezTo>
                    <a:cubicBezTo>
                      <a:pt x="8229" y="-125"/>
                      <a:pt x="5657" y="-125"/>
                      <a:pt x="4629" y="156"/>
                    </a:cubicBezTo>
                    <a:cubicBezTo>
                      <a:pt x="4114" y="717"/>
                      <a:pt x="3086" y="997"/>
                      <a:pt x="2057" y="997"/>
                    </a:cubicBezTo>
                    <a:cubicBezTo>
                      <a:pt x="1029" y="997"/>
                      <a:pt x="514" y="1839"/>
                      <a:pt x="514" y="2119"/>
                    </a:cubicBezTo>
                    <a:cubicBezTo>
                      <a:pt x="514" y="2680"/>
                      <a:pt x="0" y="2961"/>
                      <a:pt x="0" y="3522"/>
                    </a:cubicBezTo>
                    <a:cubicBezTo>
                      <a:pt x="0" y="4083"/>
                      <a:pt x="514" y="4083"/>
                      <a:pt x="1543" y="4363"/>
                    </a:cubicBezTo>
                    <a:cubicBezTo>
                      <a:pt x="2057" y="4924"/>
                      <a:pt x="2571" y="5205"/>
                      <a:pt x="3086" y="5485"/>
                    </a:cubicBezTo>
                    <a:cubicBezTo>
                      <a:pt x="3600" y="6046"/>
                      <a:pt x="2571" y="6327"/>
                      <a:pt x="2571" y="6607"/>
                    </a:cubicBezTo>
                    <a:cubicBezTo>
                      <a:pt x="2571" y="6888"/>
                      <a:pt x="3086" y="7169"/>
                      <a:pt x="2571" y="7449"/>
                    </a:cubicBezTo>
                    <a:cubicBezTo>
                      <a:pt x="2571" y="7449"/>
                      <a:pt x="2057" y="7449"/>
                      <a:pt x="2057" y="7730"/>
                    </a:cubicBezTo>
                    <a:cubicBezTo>
                      <a:pt x="1543" y="8010"/>
                      <a:pt x="2571" y="8852"/>
                      <a:pt x="3086" y="9132"/>
                    </a:cubicBezTo>
                    <a:cubicBezTo>
                      <a:pt x="3600" y="9413"/>
                      <a:pt x="4114" y="9693"/>
                      <a:pt x="4629" y="10254"/>
                    </a:cubicBezTo>
                    <a:cubicBezTo>
                      <a:pt x="4629" y="10815"/>
                      <a:pt x="4629" y="11096"/>
                      <a:pt x="5143" y="11657"/>
                    </a:cubicBezTo>
                    <a:cubicBezTo>
                      <a:pt x="5657" y="12779"/>
                      <a:pt x="4114" y="13620"/>
                      <a:pt x="3086" y="14462"/>
                    </a:cubicBezTo>
                    <a:cubicBezTo>
                      <a:pt x="3086" y="14743"/>
                      <a:pt x="2571" y="15023"/>
                      <a:pt x="2571" y="15304"/>
                    </a:cubicBezTo>
                    <a:cubicBezTo>
                      <a:pt x="2057" y="15584"/>
                      <a:pt x="2057" y="15865"/>
                      <a:pt x="2057" y="16145"/>
                    </a:cubicBezTo>
                    <a:cubicBezTo>
                      <a:pt x="2057" y="16426"/>
                      <a:pt x="1543" y="17267"/>
                      <a:pt x="2571" y="17267"/>
                    </a:cubicBezTo>
                    <a:cubicBezTo>
                      <a:pt x="4114" y="17828"/>
                      <a:pt x="4629" y="18670"/>
                      <a:pt x="5657" y="19231"/>
                    </a:cubicBezTo>
                    <a:cubicBezTo>
                      <a:pt x="6171" y="19511"/>
                      <a:pt x="6171" y="19792"/>
                      <a:pt x="6686" y="20072"/>
                    </a:cubicBezTo>
                    <a:cubicBezTo>
                      <a:pt x="7200" y="20072"/>
                      <a:pt x="7714" y="20072"/>
                      <a:pt x="8229" y="20072"/>
                    </a:cubicBezTo>
                    <a:cubicBezTo>
                      <a:pt x="8743" y="20353"/>
                      <a:pt x="9257" y="20353"/>
                      <a:pt x="9257" y="20633"/>
                    </a:cubicBezTo>
                    <a:cubicBezTo>
                      <a:pt x="9257" y="20914"/>
                      <a:pt x="9257" y="21194"/>
                      <a:pt x="9771" y="21194"/>
                    </a:cubicBezTo>
                    <a:cubicBezTo>
                      <a:pt x="9771" y="21475"/>
                      <a:pt x="10286" y="21194"/>
                      <a:pt x="10800" y="21194"/>
                    </a:cubicBezTo>
                    <a:cubicBezTo>
                      <a:pt x="11314" y="21194"/>
                      <a:pt x="11829" y="20633"/>
                      <a:pt x="11829" y="20633"/>
                    </a:cubicBezTo>
                    <a:cubicBezTo>
                      <a:pt x="10800" y="19792"/>
                      <a:pt x="10286" y="19511"/>
                      <a:pt x="8229" y="19231"/>
                    </a:cubicBezTo>
                    <a:cubicBezTo>
                      <a:pt x="7714" y="19231"/>
                      <a:pt x="7200" y="18950"/>
                      <a:pt x="6686" y="18670"/>
                    </a:cubicBezTo>
                    <a:cubicBezTo>
                      <a:pt x="6686" y="18109"/>
                      <a:pt x="7200" y="18670"/>
                      <a:pt x="7714" y="18670"/>
                    </a:cubicBezTo>
                    <a:cubicBezTo>
                      <a:pt x="7200" y="18670"/>
                      <a:pt x="6171" y="16987"/>
                      <a:pt x="6171" y="16706"/>
                    </a:cubicBezTo>
                    <a:cubicBezTo>
                      <a:pt x="6171" y="16426"/>
                      <a:pt x="6171" y="16426"/>
                      <a:pt x="5657" y="16145"/>
                    </a:cubicBezTo>
                    <a:cubicBezTo>
                      <a:pt x="5143" y="16145"/>
                      <a:pt x="4629" y="15865"/>
                      <a:pt x="4629" y="15584"/>
                    </a:cubicBezTo>
                    <a:cubicBezTo>
                      <a:pt x="4114" y="14743"/>
                      <a:pt x="5143" y="13901"/>
                      <a:pt x="5657" y="13340"/>
                    </a:cubicBezTo>
                    <a:cubicBezTo>
                      <a:pt x="5657" y="12779"/>
                      <a:pt x="6686" y="12218"/>
                      <a:pt x="6686" y="11937"/>
                    </a:cubicBezTo>
                    <a:cubicBezTo>
                      <a:pt x="6686" y="11376"/>
                      <a:pt x="6171" y="10254"/>
                      <a:pt x="7200" y="9974"/>
                    </a:cubicBezTo>
                    <a:cubicBezTo>
                      <a:pt x="8743" y="9974"/>
                      <a:pt x="8743" y="10254"/>
                      <a:pt x="8743" y="11096"/>
                    </a:cubicBezTo>
                    <a:cubicBezTo>
                      <a:pt x="8229" y="11657"/>
                      <a:pt x="10286" y="11376"/>
                      <a:pt x="11314" y="11376"/>
                    </a:cubicBezTo>
                    <a:cubicBezTo>
                      <a:pt x="11829" y="11376"/>
                      <a:pt x="13371" y="11937"/>
                      <a:pt x="13886" y="12218"/>
                    </a:cubicBezTo>
                    <a:cubicBezTo>
                      <a:pt x="13886" y="11657"/>
                      <a:pt x="12857" y="11376"/>
                      <a:pt x="12343" y="10535"/>
                    </a:cubicBezTo>
                    <a:cubicBezTo>
                      <a:pt x="12343" y="9974"/>
                      <a:pt x="13371" y="9693"/>
                      <a:pt x="14400" y="9132"/>
                    </a:cubicBezTo>
                    <a:cubicBezTo>
                      <a:pt x="14914" y="8852"/>
                      <a:pt x="16457" y="8852"/>
                      <a:pt x="17486" y="8852"/>
                    </a:cubicBezTo>
                    <a:cubicBezTo>
                      <a:pt x="18514" y="8852"/>
                      <a:pt x="19029" y="8852"/>
                      <a:pt x="19543" y="9132"/>
                    </a:cubicBezTo>
                    <a:cubicBezTo>
                      <a:pt x="20571" y="9132"/>
                      <a:pt x="20057" y="8852"/>
                      <a:pt x="20571" y="8291"/>
                    </a:cubicBezTo>
                    <a:cubicBezTo>
                      <a:pt x="21086" y="8291"/>
                      <a:pt x="20571" y="8571"/>
                      <a:pt x="20571" y="8291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699" name="Freeform 705"/>
              <p:cNvSpPr/>
              <p:nvPr/>
            </p:nvSpPr>
            <p:spPr>
              <a:xfrm>
                <a:off x="14127162" y="5124038"/>
                <a:ext cx="396088" cy="861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6" h="20976" extrusionOk="0">
                    <a:moveTo>
                      <a:pt x="21032" y="14839"/>
                    </a:moveTo>
                    <a:cubicBezTo>
                      <a:pt x="20463" y="14562"/>
                      <a:pt x="20463" y="14008"/>
                      <a:pt x="20463" y="13177"/>
                    </a:cubicBezTo>
                    <a:cubicBezTo>
                      <a:pt x="19895" y="12346"/>
                      <a:pt x="19326" y="11793"/>
                      <a:pt x="18189" y="10962"/>
                    </a:cubicBezTo>
                    <a:cubicBezTo>
                      <a:pt x="17621" y="10408"/>
                      <a:pt x="17053" y="10131"/>
                      <a:pt x="15916" y="9854"/>
                    </a:cubicBezTo>
                    <a:cubicBezTo>
                      <a:pt x="14779" y="9300"/>
                      <a:pt x="13074" y="9023"/>
                      <a:pt x="12505" y="8193"/>
                    </a:cubicBezTo>
                    <a:cubicBezTo>
                      <a:pt x="12505" y="7639"/>
                      <a:pt x="11368" y="7362"/>
                      <a:pt x="10232" y="6808"/>
                    </a:cubicBezTo>
                    <a:cubicBezTo>
                      <a:pt x="9663" y="6531"/>
                      <a:pt x="10232" y="5423"/>
                      <a:pt x="10800" y="5146"/>
                    </a:cubicBezTo>
                    <a:cubicBezTo>
                      <a:pt x="11937" y="4870"/>
                      <a:pt x="13074" y="4316"/>
                      <a:pt x="13074" y="3762"/>
                    </a:cubicBezTo>
                    <a:cubicBezTo>
                      <a:pt x="13642" y="3485"/>
                      <a:pt x="15916" y="2931"/>
                      <a:pt x="16484" y="2654"/>
                    </a:cubicBezTo>
                    <a:cubicBezTo>
                      <a:pt x="15347" y="2377"/>
                      <a:pt x="14211" y="2100"/>
                      <a:pt x="13074" y="1546"/>
                    </a:cubicBezTo>
                    <a:cubicBezTo>
                      <a:pt x="11937" y="1270"/>
                      <a:pt x="13642" y="1270"/>
                      <a:pt x="13642" y="716"/>
                    </a:cubicBezTo>
                    <a:cubicBezTo>
                      <a:pt x="13642" y="716"/>
                      <a:pt x="10800" y="439"/>
                      <a:pt x="10800" y="439"/>
                    </a:cubicBezTo>
                    <a:cubicBezTo>
                      <a:pt x="9663" y="162"/>
                      <a:pt x="8526" y="-392"/>
                      <a:pt x="7958" y="439"/>
                    </a:cubicBezTo>
                    <a:cubicBezTo>
                      <a:pt x="7389" y="716"/>
                      <a:pt x="6821" y="716"/>
                      <a:pt x="6253" y="993"/>
                    </a:cubicBezTo>
                    <a:cubicBezTo>
                      <a:pt x="5116" y="1823"/>
                      <a:pt x="5116" y="716"/>
                      <a:pt x="4547" y="993"/>
                    </a:cubicBezTo>
                    <a:cubicBezTo>
                      <a:pt x="3411" y="1270"/>
                      <a:pt x="3411" y="993"/>
                      <a:pt x="2842" y="993"/>
                    </a:cubicBezTo>
                    <a:cubicBezTo>
                      <a:pt x="2274" y="1270"/>
                      <a:pt x="1705" y="1270"/>
                      <a:pt x="1705" y="993"/>
                    </a:cubicBezTo>
                    <a:cubicBezTo>
                      <a:pt x="1705" y="716"/>
                      <a:pt x="568" y="1270"/>
                      <a:pt x="0" y="1270"/>
                    </a:cubicBezTo>
                    <a:cubicBezTo>
                      <a:pt x="0" y="1546"/>
                      <a:pt x="1705" y="2100"/>
                      <a:pt x="2274" y="2100"/>
                    </a:cubicBezTo>
                    <a:cubicBezTo>
                      <a:pt x="2842" y="2654"/>
                      <a:pt x="2274" y="2931"/>
                      <a:pt x="2842" y="3208"/>
                    </a:cubicBezTo>
                    <a:cubicBezTo>
                      <a:pt x="2842" y="3762"/>
                      <a:pt x="4547" y="3762"/>
                      <a:pt x="5116" y="3485"/>
                    </a:cubicBezTo>
                    <a:cubicBezTo>
                      <a:pt x="6253" y="3208"/>
                      <a:pt x="6821" y="4039"/>
                      <a:pt x="6821" y="4316"/>
                    </a:cubicBezTo>
                    <a:cubicBezTo>
                      <a:pt x="7389" y="4870"/>
                      <a:pt x="8526" y="4870"/>
                      <a:pt x="7389" y="5423"/>
                    </a:cubicBezTo>
                    <a:cubicBezTo>
                      <a:pt x="6253" y="5700"/>
                      <a:pt x="5684" y="4870"/>
                      <a:pt x="5684" y="5700"/>
                    </a:cubicBezTo>
                    <a:cubicBezTo>
                      <a:pt x="5684" y="6254"/>
                      <a:pt x="7389" y="6254"/>
                      <a:pt x="7958" y="6531"/>
                    </a:cubicBezTo>
                    <a:cubicBezTo>
                      <a:pt x="9095" y="7085"/>
                      <a:pt x="9663" y="7639"/>
                      <a:pt x="10800" y="8193"/>
                    </a:cubicBezTo>
                    <a:cubicBezTo>
                      <a:pt x="11368" y="8746"/>
                      <a:pt x="12505" y="8746"/>
                      <a:pt x="13074" y="9300"/>
                    </a:cubicBezTo>
                    <a:cubicBezTo>
                      <a:pt x="13642" y="9854"/>
                      <a:pt x="13642" y="10131"/>
                      <a:pt x="14779" y="10408"/>
                    </a:cubicBezTo>
                    <a:cubicBezTo>
                      <a:pt x="15347" y="10685"/>
                      <a:pt x="14779" y="11239"/>
                      <a:pt x="15916" y="11516"/>
                    </a:cubicBezTo>
                    <a:cubicBezTo>
                      <a:pt x="16484" y="11793"/>
                      <a:pt x="15916" y="12623"/>
                      <a:pt x="15347" y="12900"/>
                    </a:cubicBezTo>
                    <a:cubicBezTo>
                      <a:pt x="14779" y="13177"/>
                      <a:pt x="15347" y="13731"/>
                      <a:pt x="15916" y="14008"/>
                    </a:cubicBezTo>
                    <a:cubicBezTo>
                      <a:pt x="15916" y="14562"/>
                      <a:pt x="15916" y="14839"/>
                      <a:pt x="15916" y="15393"/>
                    </a:cubicBezTo>
                    <a:cubicBezTo>
                      <a:pt x="14779" y="15946"/>
                      <a:pt x="14779" y="15946"/>
                      <a:pt x="13074" y="16223"/>
                    </a:cubicBezTo>
                    <a:cubicBezTo>
                      <a:pt x="11937" y="16223"/>
                      <a:pt x="13642" y="17054"/>
                      <a:pt x="11368" y="16777"/>
                    </a:cubicBezTo>
                    <a:cubicBezTo>
                      <a:pt x="10232" y="16777"/>
                      <a:pt x="11368" y="17331"/>
                      <a:pt x="11368" y="17608"/>
                    </a:cubicBezTo>
                    <a:cubicBezTo>
                      <a:pt x="11937" y="18162"/>
                      <a:pt x="10800" y="17885"/>
                      <a:pt x="10232" y="17885"/>
                    </a:cubicBezTo>
                    <a:cubicBezTo>
                      <a:pt x="9095" y="17885"/>
                      <a:pt x="8526" y="17885"/>
                      <a:pt x="7958" y="18162"/>
                    </a:cubicBezTo>
                    <a:cubicBezTo>
                      <a:pt x="6253" y="18716"/>
                      <a:pt x="7389" y="18716"/>
                      <a:pt x="8526" y="18993"/>
                    </a:cubicBezTo>
                    <a:cubicBezTo>
                      <a:pt x="9095" y="18993"/>
                      <a:pt x="7958" y="19823"/>
                      <a:pt x="7958" y="20100"/>
                    </a:cubicBezTo>
                    <a:cubicBezTo>
                      <a:pt x="7389" y="20100"/>
                      <a:pt x="7389" y="21208"/>
                      <a:pt x="7958" y="20931"/>
                    </a:cubicBezTo>
                    <a:cubicBezTo>
                      <a:pt x="9095" y="20654"/>
                      <a:pt x="9663" y="20377"/>
                      <a:pt x="10232" y="20377"/>
                    </a:cubicBezTo>
                    <a:cubicBezTo>
                      <a:pt x="12505" y="20100"/>
                      <a:pt x="11368" y="19823"/>
                      <a:pt x="10800" y="19270"/>
                    </a:cubicBezTo>
                    <a:cubicBezTo>
                      <a:pt x="11368" y="19270"/>
                      <a:pt x="11937" y="19823"/>
                      <a:pt x="12505" y="19546"/>
                    </a:cubicBezTo>
                    <a:cubicBezTo>
                      <a:pt x="13074" y="19270"/>
                      <a:pt x="11937" y="18993"/>
                      <a:pt x="11937" y="18993"/>
                    </a:cubicBezTo>
                    <a:cubicBezTo>
                      <a:pt x="11937" y="18716"/>
                      <a:pt x="13074" y="19270"/>
                      <a:pt x="13074" y="19270"/>
                    </a:cubicBezTo>
                    <a:cubicBezTo>
                      <a:pt x="12505" y="19270"/>
                      <a:pt x="13074" y="18162"/>
                      <a:pt x="13642" y="18162"/>
                    </a:cubicBezTo>
                    <a:cubicBezTo>
                      <a:pt x="13642" y="17885"/>
                      <a:pt x="14779" y="18439"/>
                      <a:pt x="14779" y="18439"/>
                    </a:cubicBezTo>
                    <a:cubicBezTo>
                      <a:pt x="15916" y="18439"/>
                      <a:pt x="16484" y="18162"/>
                      <a:pt x="17053" y="17885"/>
                    </a:cubicBezTo>
                    <a:cubicBezTo>
                      <a:pt x="17621" y="17608"/>
                      <a:pt x="20463" y="17054"/>
                      <a:pt x="20463" y="16500"/>
                    </a:cubicBezTo>
                    <a:cubicBezTo>
                      <a:pt x="20463" y="16223"/>
                      <a:pt x="19895" y="15946"/>
                      <a:pt x="20463" y="15393"/>
                    </a:cubicBezTo>
                    <a:cubicBezTo>
                      <a:pt x="20463" y="15116"/>
                      <a:pt x="21600" y="15393"/>
                      <a:pt x="21032" y="14839"/>
                    </a:cubicBezTo>
                    <a:cubicBezTo>
                      <a:pt x="20463" y="14562"/>
                      <a:pt x="21600" y="15116"/>
                      <a:pt x="21032" y="1483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0" name="Freeform 706"/>
              <p:cNvSpPr/>
              <p:nvPr/>
            </p:nvSpPr>
            <p:spPr>
              <a:xfrm>
                <a:off x="14033459" y="5177652"/>
                <a:ext cx="389229" cy="4985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67" extrusionOk="0">
                    <a:moveTo>
                      <a:pt x="21600" y="18240"/>
                    </a:moveTo>
                    <a:cubicBezTo>
                      <a:pt x="21600" y="17760"/>
                      <a:pt x="21016" y="17760"/>
                      <a:pt x="20432" y="16800"/>
                    </a:cubicBezTo>
                    <a:cubicBezTo>
                      <a:pt x="20432" y="15840"/>
                      <a:pt x="19849" y="16320"/>
                      <a:pt x="19265" y="15360"/>
                    </a:cubicBezTo>
                    <a:cubicBezTo>
                      <a:pt x="18681" y="14400"/>
                      <a:pt x="18681" y="13920"/>
                      <a:pt x="17514" y="13440"/>
                    </a:cubicBezTo>
                    <a:cubicBezTo>
                      <a:pt x="16346" y="12480"/>
                      <a:pt x="15762" y="11520"/>
                      <a:pt x="15178" y="10560"/>
                    </a:cubicBezTo>
                    <a:cubicBezTo>
                      <a:pt x="14595" y="10080"/>
                      <a:pt x="13427" y="9120"/>
                      <a:pt x="12843" y="8640"/>
                    </a:cubicBezTo>
                    <a:cubicBezTo>
                      <a:pt x="11676" y="8160"/>
                      <a:pt x="11092" y="8640"/>
                      <a:pt x="11092" y="7200"/>
                    </a:cubicBezTo>
                    <a:cubicBezTo>
                      <a:pt x="11092" y="6720"/>
                      <a:pt x="12259" y="7680"/>
                      <a:pt x="12843" y="6720"/>
                    </a:cubicBezTo>
                    <a:cubicBezTo>
                      <a:pt x="14011" y="6240"/>
                      <a:pt x="12843" y="5760"/>
                      <a:pt x="12259" y="4800"/>
                    </a:cubicBezTo>
                    <a:cubicBezTo>
                      <a:pt x="11092" y="2400"/>
                      <a:pt x="9341" y="5280"/>
                      <a:pt x="8173" y="3840"/>
                    </a:cubicBezTo>
                    <a:cubicBezTo>
                      <a:pt x="7589" y="3360"/>
                      <a:pt x="8173" y="2400"/>
                      <a:pt x="7589" y="1920"/>
                    </a:cubicBezTo>
                    <a:cubicBezTo>
                      <a:pt x="7005" y="1440"/>
                      <a:pt x="5838" y="960"/>
                      <a:pt x="5254" y="0"/>
                    </a:cubicBezTo>
                    <a:cubicBezTo>
                      <a:pt x="5254" y="0"/>
                      <a:pt x="4086" y="0"/>
                      <a:pt x="4086" y="0"/>
                    </a:cubicBezTo>
                    <a:cubicBezTo>
                      <a:pt x="3503" y="480"/>
                      <a:pt x="4670" y="1440"/>
                      <a:pt x="4670" y="1920"/>
                    </a:cubicBezTo>
                    <a:cubicBezTo>
                      <a:pt x="4670" y="2400"/>
                      <a:pt x="5254" y="3360"/>
                      <a:pt x="4670" y="3360"/>
                    </a:cubicBezTo>
                    <a:cubicBezTo>
                      <a:pt x="3503" y="3360"/>
                      <a:pt x="3503" y="2400"/>
                      <a:pt x="2335" y="2400"/>
                    </a:cubicBezTo>
                    <a:cubicBezTo>
                      <a:pt x="1751" y="1920"/>
                      <a:pt x="0" y="4800"/>
                      <a:pt x="0" y="4800"/>
                    </a:cubicBezTo>
                    <a:cubicBezTo>
                      <a:pt x="584" y="6240"/>
                      <a:pt x="0" y="8160"/>
                      <a:pt x="2335" y="7200"/>
                    </a:cubicBezTo>
                    <a:cubicBezTo>
                      <a:pt x="3503" y="6720"/>
                      <a:pt x="2335" y="10560"/>
                      <a:pt x="2335" y="10560"/>
                    </a:cubicBezTo>
                    <a:cubicBezTo>
                      <a:pt x="3503" y="11040"/>
                      <a:pt x="2335" y="11520"/>
                      <a:pt x="1751" y="12480"/>
                    </a:cubicBezTo>
                    <a:cubicBezTo>
                      <a:pt x="1751" y="12960"/>
                      <a:pt x="3503" y="12000"/>
                      <a:pt x="4086" y="12000"/>
                    </a:cubicBezTo>
                    <a:cubicBezTo>
                      <a:pt x="4086" y="11520"/>
                      <a:pt x="5254" y="11040"/>
                      <a:pt x="5838" y="11040"/>
                    </a:cubicBezTo>
                    <a:cubicBezTo>
                      <a:pt x="7005" y="11520"/>
                      <a:pt x="7589" y="11520"/>
                      <a:pt x="8757" y="10560"/>
                    </a:cubicBezTo>
                    <a:cubicBezTo>
                      <a:pt x="9924" y="10080"/>
                      <a:pt x="14011" y="12000"/>
                      <a:pt x="13427" y="13440"/>
                    </a:cubicBezTo>
                    <a:cubicBezTo>
                      <a:pt x="12259" y="15360"/>
                      <a:pt x="14595" y="15840"/>
                      <a:pt x="15762" y="17280"/>
                    </a:cubicBezTo>
                    <a:cubicBezTo>
                      <a:pt x="15762" y="17760"/>
                      <a:pt x="15762" y="18240"/>
                      <a:pt x="15762" y="18720"/>
                    </a:cubicBezTo>
                    <a:cubicBezTo>
                      <a:pt x="15762" y="19200"/>
                      <a:pt x="15178" y="20160"/>
                      <a:pt x="14595" y="20640"/>
                    </a:cubicBezTo>
                    <a:cubicBezTo>
                      <a:pt x="15178" y="20640"/>
                      <a:pt x="16930" y="21600"/>
                      <a:pt x="16930" y="20640"/>
                    </a:cubicBezTo>
                    <a:cubicBezTo>
                      <a:pt x="16930" y="20160"/>
                      <a:pt x="18097" y="19680"/>
                      <a:pt x="18681" y="20160"/>
                    </a:cubicBezTo>
                    <a:cubicBezTo>
                      <a:pt x="19265" y="20640"/>
                      <a:pt x="19849" y="20640"/>
                      <a:pt x="20432" y="20160"/>
                    </a:cubicBezTo>
                    <a:cubicBezTo>
                      <a:pt x="21600" y="20160"/>
                      <a:pt x="21600" y="19200"/>
                      <a:pt x="21600" y="182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1" name="Freeform 707"/>
              <p:cNvSpPr/>
              <p:nvPr/>
            </p:nvSpPr>
            <p:spPr>
              <a:xfrm>
                <a:off x="15702088" y="6564036"/>
                <a:ext cx="475723" cy="4337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6484"/>
                    </a:moveTo>
                    <a:cubicBezTo>
                      <a:pt x="21600" y="15916"/>
                      <a:pt x="21120" y="15347"/>
                      <a:pt x="21600" y="14779"/>
                    </a:cubicBezTo>
                    <a:cubicBezTo>
                      <a:pt x="21600" y="14211"/>
                      <a:pt x="21600" y="14211"/>
                      <a:pt x="21600" y="13642"/>
                    </a:cubicBezTo>
                    <a:cubicBezTo>
                      <a:pt x="21600" y="11937"/>
                      <a:pt x="21600" y="10232"/>
                      <a:pt x="21600" y="8526"/>
                    </a:cubicBezTo>
                    <a:cubicBezTo>
                      <a:pt x="21600" y="6821"/>
                      <a:pt x="21600" y="5116"/>
                      <a:pt x="21600" y="3411"/>
                    </a:cubicBezTo>
                    <a:cubicBezTo>
                      <a:pt x="21600" y="3411"/>
                      <a:pt x="17280" y="1705"/>
                      <a:pt x="16800" y="1705"/>
                    </a:cubicBezTo>
                    <a:cubicBezTo>
                      <a:pt x="15840" y="1137"/>
                      <a:pt x="15360" y="568"/>
                      <a:pt x="14400" y="0"/>
                    </a:cubicBezTo>
                    <a:cubicBezTo>
                      <a:pt x="12960" y="0"/>
                      <a:pt x="12960" y="1137"/>
                      <a:pt x="12480" y="1705"/>
                    </a:cubicBezTo>
                    <a:cubicBezTo>
                      <a:pt x="12480" y="2274"/>
                      <a:pt x="11040" y="2274"/>
                      <a:pt x="10560" y="2842"/>
                    </a:cubicBezTo>
                    <a:cubicBezTo>
                      <a:pt x="10080" y="3979"/>
                      <a:pt x="9600" y="5116"/>
                      <a:pt x="8640" y="5684"/>
                    </a:cubicBezTo>
                    <a:cubicBezTo>
                      <a:pt x="7680" y="6253"/>
                      <a:pt x="6720" y="5684"/>
                      <a:pt x="6720" y="4547"/>
                    </a:cubicBezTo>
                    <a:cubicBezTo>
                      <a:pt x="6240" y="3411"/>
                      <a:pt x="5760" y="3411"/>
                      <a:pt x="5280" y="2842"/>
                    </a:cubicBezTo>
                    <a:cubicBezTo>
                      <a:pt x="5280" y="1705"/>
                      <a:pt x="4800" y="2842"/>
                      <a:pt x="4320" y="3411"/>
                    </a:cubicBezTo>
                    <a:cubicBezTo>
                      <a:pt x="3840" y="3411"/>
                      <a:pt x="3360" y="2842"/>
                      <a:pt x="3360" y="2842"/>
                    </a:cubicBezTo>
                    <a:cubicBezTo>
                      <a:pt x="2880" y="2842"/>
                      <a:pt x="2400" y="3411"/>
                      <a:pt x="1920" y="3411"/>
                    </a:cubicBezTo>
                    <a:cubicBezTo>
                      <a:pt x="1920" y="3979"/>
                      <a:pt x="0" y="3411"/>
                      <a:pt x="0" y="3979"/>
                    </a:cubicBezTo>
                    <a:cubicBezTo>
                      <a:pt x="0" y="4547"/>
                      <a:pt x="960" y="4547"/>
                      <a:pt x="1440" y="4547"/>
                    </a:cubicBezTo>
                    <a:cubicBezTo>
                      <a:pt x="1920" y="5116"/>
                      <a:pt x="1920" y="5684"/>
                      <a:pt x="1920" y="6253"/>
                    </a:cubicBezTo>
                    <a:cubicBezTo>
                      <a:pt x="1920" y="7389"/>
                      <a:pt x="3360" y="7389"/>
                      <a:pt x="3360" y="7958"/>
                    </a:cubicBezTo>
                    <a:cubicBezTo>
                      <a:pt x="3360" y="6821"/>
                      <a:pt x="3360" y="5116"/>
                      <a:pt x="4320" y="4547"/>
                    </a:cubicBezTo>
                    <a:cubicBezTo>
                      <a:pt x="3360" y="5116"/>
                      <a:pt x="3840" y="6253"/>
                      <a:pt x="4800" y="6821"/>
                    </a:cubicBezTo>
                    <a:cubicBezTo>
                      <a:pt x="5760" y="7389"/>
                      <a:pt x="6240" y="7389"/>
                      <a:pt x="7200" y="6821"/>
                    </a:cubicBezTo>
                    <a:cubicBezTo>
                      <a:pt x="5760" y="7389"/>
                      <a:pt x="8160" y="8526"/>
                      <a:pt x="8640" y="8526"/>
                    </a:cubicBezTo>
                    <a:cubicBezTo>
                      <a:pt x="10080" y="9095"/>
                      <a:pt x="11520" y="10232"/>
                      <a:pt x="12960" y="10800"/>
                    </a:cubicBezTo>
                    <a:cubicBezTo>
                      <a:pt x="13920" y="11368"/>
                      <a:pt x="14880" y="11937"/>
                      <a:pt x="15360" y="12505"/>
                    </a:cubicBezTo>
                    <a:cubicBezTo>
                      <a:pt x="15360" y="13642"/>
                      <a:pt x="15840" y="14211"/>
                      <a:pt x="16320" y="14779"/>
                    </a:cubicBezTo>
                    <a:cubicBezTo>
                      <a:pt x="16320" y="14779"/>
                      <a:pt x="17280" y="15347"/>
                      <a:pt x="17280" y="15347"/>
                    </a:cubicBezTo>
                    <a:cubicBezTo>
                      <a:pt x="17280" y="15347"/>
                      <a:pt x="16320" y="15916"/>
                      <a:pt x="16320" y="15916"/>
                    </a:cubicBezTo>
                    <a:cubicBezTo>
                      <a:pt x="16320" y="15916"/>
                      <a:pt x="17280" y="15916"/>
                      <a:pt x="17280" y="16484"/>
                    </a:cubicBezTo>
                    <a:cubicBezTo>
                      <a:pt x="17280" y="15916"/>
                      <a:pt x="16800" y="16484"/>
                      <a:pt x="16800" y="17053"/>
                    </a:cubicBezTo>
                    <a:cubicBezTo>
                      <a:pt x="16320" y="17621"/>
                      <a:pt x="15840" y="17053"/>
                      <a:pt x="15360" y="17621"/>
                    </a:cubicBezTo>
                    <a:cubicBezTo>
                      <a:pt x="14880" y="17621"/>
                      <a:pt x="13440" y="19326"/>
                      <a:pt x="13920" y="19326"/>
                    </a:cubicBezTo>
                    <a:cubicBezTo>
                      <a:pt x="14400" y="19895"/>
                      <a:pt x="15360" y="19895"/>
                      <a:pt x="16320" y="19895"/>
                    </a:cubicBezTo>
                    <a:cubicBezTo>
                      <a:pt x="16320" y="19326"/>
                      <a:pt x="16800" y="17053"/>
                      <a:pt x="17280" y="17621"/>
                    </a:cubicBezTo>
                    <a:cubicBezTo>
                      <a:pt x="17280" y="18189"/>
                      <a:pt x="15840" y="18758"/>
                      <a:pt x="17280" y="18758"/>
                    </a:cubicBezTo>
                    <a:cubicBezTo>
                      <a:pt x="18240" y="19326"/>
                      <a:pt x="18720" y="19326"/>
                      <a:pt x="19200" y="18189"/>
                    </a:cubicBezTo>
                    <a:cubicBezTo>
                      <a:pt x="18720" y="19326"/>
                      <a:pt x="21120" y="21032"/>
                      <a:pt x="21600" y="21600"/>
                    </a:cubicBezTo>
                    <a:cubicBezTo>
                      <a:pt x="21600" y="19895"/>
                      <a:pt x="21600" y="18189"/>
                      <a:pt x="21600" y="1648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2" name="Freeform 708"/>
              <p:cNvSpPr/>
              <p:nvPr/>
            </p:nvSpPr>
            <p:spPr>
              <a:xfrm>
                <a:off x="16172887" y="6633747"/>
                <a:ext cx="527165" cy="4584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63" h="21307" extrusionOk="0">
                    <a:moveTo>
                      <a:pt x="20941" y="20546"/>
                    </a:moveTo>
                    <a:cubicBezTo>
                      <a:pt x="20094" y="20020"/>
                      <a:pt x="19247" y="20020"/>
                      <a:pt x="18824" y="19493"/>
                    </a:cubicBezTo>
                    <a:cubicBezTo>
                      <a:pt x="18400" y="18966"/>
                      <a:pt x="19247" y="18439"/>
                      <a:pt x="19671" y="18966"/>
                    </a:cubicBezTo>
                    <a:cubicBezTo>
                      <a:pt x="18824" y="18439"/>
                      <a:pt x="17553" y="18966"/>
                      <a:pt x="17553" y="17912"/>
                    </a:cubicBezTo>
                    <a:cubicBezTo>
                      <a:pt x="17553" y="16859"/>
                      <a:pt x="16283" y="16859"/>
                      <a:pt x="15859" y="15805"/>
                    </a:cubicBezTo>
                    <a:cubicBezTo>
                      <a:pt x="15436" y="15278"/>
                      <a:pt x="15859" y="15278"/>
                      <a:pt x="15436" y="14751"/>
                    </a:cubicBezTo>
                    <a:cubicBezTo>
                      <a:pt x="15012" y="14224"/>
                      <a:pt x="14589" y="14224"/>
                      <a:pt x="14165" y="13698"/>
                    </a:cubicBezTo>
                    <a:cubicBezTo>
                      <a:pt x="14165" y="13698"/>
                      <a:pt x="12471" y="11063"/>
                      <a:pt x="12047" y="11063"/>
                    </a:cubicBezTo>
                    <a:cubicBezTo>
                      <a:pt x="12471" y="10537"/>
                      <a:pt x="13741" y="11063"/>
                      <a:pt x="14165" y="11063"/>
                    </a:cubicBezTo>
                    <a:cubicBezTo>
                      <a:pt x="15012" y="11063"/>
                      <a:pt x="14589" y="10537"/>
                      <a:pt x="14165" y="9483"/>
                    </a:cubicBezTo>
                    <a:cubicBezTo>
                      <a:pt x="14165" y="8956"/>
                      <a:pt x="13318" y="8956"/>
                      <a:pt x="12894" y="8956"/>
                    </a:cubicBezTo>
                    <a:cubicBezTo>
                      <a:pt x="11624" y="7902"/>
                      <a:pt x="10777" y="7376"/>
                      <a:pt x="10353" y="6322"/>
                    </a:cubicBezTo>
                    <a:cubicBezTo>
                      <a:pt x="9930" y="5268"/>
                      <a:pt x="8659" y="4215"/>
                      <a:pt x="7812" y="3688"/>
                    </a:cubicBezTo>
                    <a:cubicBezTo>
                      <a:pt x="7389" y="3161"/>
                      <a:pt x="6965" y="3161"/>
                      <a:pt x="6541" y="3161"/>
                    </a:cubicBezTo>
                    <a:cubicBezTo>
                      <a:pt x="6118" y="3161"/>
                      <a:pt x="5694" y="2107"/>
                      <a:pt x="5271" y="2107"/>
                    </a:cubicBezTo>
                    <a:cubicBezTo>
                      <a:pt x="4847" y="1580"/>
                      <a:pt x="4000" y="1580"/>
                      <a:pt x="3153" y="1054"/>
                    </a:cubicBezTo>
                    <a:cubicBezTo>
                      <a:pt x="2306" y="1054"/>
                      <a:pt x="1459" y="0"/>
                      <a:pt x="189" y="0"/>
                    </a:cubicBezTo>
                    <a:cubicBezTo>
                      <a:pt x="189" y="1580"/>
                      <a:pt x="189" y="3688"/>
                      <a:pt x="189" y="5268"/>
                    </a:cubicBezTo>
                    <a:cubicBezTo>
                      <a:pt x="189" y="6849"/>
                      <a:pt x="612" y="8956"/>
                      <a:pt x="189" y="10537"/>
                    </a:cubicBezTo>
                    <a:cubicBezTo>
                      <a:pt x="-235" y="11063"/>
                      <a:pt x="189" y="12117"/>
                      <a:pt x="189" y="13171"/>
                    </a:cubicBezTo>
                    <a:cubicBezTo>
                      <a:pt x="189" y="14224"/>
                      <a:pt x="189" y="14751"/>
                      <a:pt x="189" y="15805"/>
                    </a:cubicBezTo>
                    <a:cubicBezTo>
                      <a:pt x="189" y="17385"/>
                      <a:pt x="612" y="17385"/>
                      <a:pt x="1459" y="17385"/>
                    </a:cubicBezTo>
                    <a:cubicBezTo>
                      <a:pt x="2730" y="17385"/>
                      <a:pt x="4000" y="17385"/>
                      <a:pt x="5271" y="16332"/>
                    </a:cubicBezTo>
                    <a:cubicBezTo>
                      <a:pt x="5694" y="16332"/>
                      <a:pt x="3577" y="14751"/>
                      <a:pt x="3577" y="14751"/>
                    </a:cubicBezTo>
                    <a:cubicBezTo>
                      <a:pt x="4000" y="14751"/>
                      <a:pt x="5694" y="16332"/>
                      <a:pt x="5694" y="15805"/>
                    </a:cubicBezTo>
                    <a:cubicBezTo>
                      <a:pt x="5694" y="15278"/>
                      <a:pt x="5271" y="14751"/>
                      <a:pt x="5271" y="13698"/>
                    </a:cubicBezTo>
                    <a:cubicBezTo>
                      <a:pt x="5271" y="13698"/>
                      <a:pt x="6541" y="14751"/>
                      <a:pt x="6118" y="14224"/>
                    </a:cubicBezTo>
                    <a:cubicBezTo>
                      <a:pt x="6118" y="13171"/>
                      <a:pt x="6965" y="13171"/>
                      <a:pt x="7389" y="13171"/>
                    </a:cubicBezTo>
                    <a:cubicBezTo>
                      <a:pt x="7812" y="13171"/>
                      <a:pt x="10777" y="14751"/>
                      <a:pt x="10777" y="14224"/>
                    </a:cubicBezTo>
                    <a:cubicBezTo>
                      <a:pt x="10777" y="15278"/>
                      <a:pt x="12471" y="16332"/>
                      <a:pt x="12894" y="17385"/>
                    </a:cubicBezTo>
                    <a:cubicBezTo>
                      <a:pt x="13318" y="18439"/>
                      <a:pt x="14165" y="20020"/>
                      <a:pt x="15012" y="20020"/>
                    </a:cubicBezTo>
                    <a:cubicBezTo>
                      <a:pt x="16283" y="20020"/>
                      <a:pt x="17553" y="20546"/>
                      <a:pt x="18824" y="21073"/>
                    </a:cubicBezTo>
                    <a:cubicBezTo>
                      <a:pt x="19247" y="21073"/>
                      <a:pt x="20094" y="21600"/>
                      <a:pt x="20094" y="21073"/>
                    </a:cubicBezTo>
                    <a:cubicBezTo>
                      <a:pt x="20094" y="20546"/>
                      <a:pt x="21365" y="20546"/>
                      <a:pt x="20941" y="20546"/>
                    </a:cubicBezTo>
                    <a:cubicBezTo>
                      <a:pt x="20518" y="20020"/>
                      <a:pt x="21365" y="20546"/>
                      <a:pt x="20941" y="2054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3" name="Freeform 709"/>
              <p:cNvSpPr/>
              <p:nvPr/>
            </p:nvSpPr>
            <p:spPr>
              <a:xfrm>
                <a:off x="14487557" y="6231514"/>
                <a:ext cx="526526" cy="4777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8" h="20186" extrusionOk="0">
                    <a:moveTo>
                      <a:pt x="13976" y="1560"/>
                    </a:moveTo>
                    <a:cubicBezTo>
                      <a:pt x="13553" y="3000"/>
                      <a:pt x="13129" y="3960"/>
                      <a:pt x="12282" y="5400"/>
                    </a:cubicBezTo>
                    <a:cubicBezTo>
                      <a:pt x="11859" y="7320"/>
                      <a:pt x="9741" y="7320"/>
                      <a:pt x="8471" y="6840"/>
                    </a:cubicBezTo>
                    <a:cubicBezTo>
                      <a:pt x="7624" y="6360"/>
                      <a:pt x="6776" y="7320"/>
                      <a:pt x="6353" y="7800"/>
                    </a:cubicBezTo>
                    <a:cubicBezTo>
                      <a:pt x="5929" y="8280"/>
                      <a:pt x="4659" y="7800"/>
                      <a:pt x="4235" y="8280"/>
                    </a:cubicBezTo>
                    <a:cubicBezTo>
                      <a:pt x="3388" y="8760"/>
                      <a:pt x="3388" y="8760"/>
                      <a:pt x="2965" y="7800"/>
                    </a:cubicBezTo>
                    <a:cubicBezTo>
                      <a:pt x="2118" y="7320"/>
                      <a:pt x="1694" y="6840"/>
                      <a:pt x="1271" y="5880"/>
                    </a:cubicBezTo>
                    <a:cubicBezTo>
                      <a:pt x="847" y="5400"/>
                      <a:pt x="0" y="8280"/>
                      <a:pt x="0" y="8760"/>
                    </a:cubicBezTo>
                    <a:cubicBezTo>
                      <a:pt x="0" y="10200"/>
                      <a:pt x="1271" y="11640"/>
                      <a:pt x="1694" y="13080"/>
                    </a:cubicBezTo>
                    <a:cubicBezTo>
                      <a:pt x="2541" y="14520"/>
                      <a:pt x="2118" y="15960"/>
                      <a:pt x="3388" y="16920"/>
                    </a:cubicBezTo>
                    <a:cubicBezTo>
                      <a:pt x="4235" y="17400"/>
                      <a:pt x="5082" y="17880"/>
                      <a:pt x="5506" y="17880"/>
                    </a:cubicBezTo>
                    <a:cubicBezTo>
                      <a:pt x="6776" y="17400"/>
                      <a:pt x="5506" y="18360"/>
                      <a:pt x="5929" y="18840"/>
                    </a:cubicBezTo>
                    <a:cubicBezTo>
                      <a:pt x="6353" y="18840"/>
                      <a:pt x="7624" y="18840"/>
                      <a:pt x="8047" y="18840"/>
                    </a:cubicBezTo>
                    <a:cubicBezTo>
                      <a:pt x="8471" y="18360"/>
                      <a:pt x="8471" y="17400"/>
                      <a:pt x="8894" y="17880"/>
                    </a:cubicBezTo>
                    <a:cubicBezTo>
                      <a:pt x="9318" y="18360"/>
                      <a:pt x="10165" y="18840"/>
                      <a:pt x="10588" y="18360"/>
                    </a:cubicBezTo>
                    <a:cubicBezTo>
                      <a:pt x="11012" y="18360"/>
                      <a:pt x="11859" y="17880"/>
                      <a:pt x="11859" y="18360"/>
                    </a:cubicBezTo>
                    <a:cubicBezTo>
                      <a:pt x="12282" y="19800"/>
                      <a:pt x="11435" y="20760"/>
                      <a:pt x="13129" y="19800"/>
                    </a:cubicBezTo>
                    <a:cubicBezTo>
                      <a:pt x="13553" y="19800"/>
                      <a:pt x="13976" y="19320"/>
                      <a:pt x="14400" y="19320"/>
                    </a:cubicBezTo>
                    <a:cubicBezTo>
                      <a:pt x="14824" y="19320"/>
                      <a:pt x="15247" y="19800"/>
                      <a:pt x="15247" y="19800"/>
                    </a:cubicBezTo>
                    <a:cubicBezTo>
                      <a:pt x="15671" y="18840"/>
                      <a:pt x="14824" y="17880"/>
                      <a:pt x="15671" y="16920"/>
                    </a:cubicBezTo>
                    <a:cubicBezTo>
                      <a:pt x="16094" y="16440"/>
                      <a:pt x="15671" y="15960"/>
                      <a:pt x="15671" y="15000"/>
                    </a:cubicBezTo>
                    <a:cubicBezTo>
                      <a:pt x="15671" y="14520"/>
                      <a:pt x="16094" y="14040"/>
                      <a:pt x="16518" y="13560"/>
                    </a:cubicBezTo>
                    <a:cubicBezTo>
                      <a:pt x="17365" y="12600"/>
                      <a:pt x="18212" y="12120"/>
                      <a:pt x="17788" y="10680"/>
                    </a:cubicBezTo>
                    <a:cubicBezTo>
                      <a:pt x="17788" y="9720"/>
                      <a:pt x="19059" y="7800"/>
                      <a:pt x="19906" y="8280"/>
                    </a:cubicBezTo>
                    <a:cubicBezTo>
                      <a:pt x="20329" y="8760"/>
                      <a:pt x="21600" y="8280"/>
                      <a:pt x="20753" y="7800"/>
                    </a:cubicBezTo>
                    <a:cubicBezTo>
                      <a:pt x="20329" y="6840"/>
                      <a:pt x="19059" y="6360"/>
                      <a:pt x="19059" y="5400"/>
                    </a:cubicBezTo>
                    <a:cubicBezTo>
                      <a:pt x="19059" y="4440"/>
                      <a:pt x="18212" y="3480"/>
                      <a:pt x="17788" y="2520"/>
                    </a:cubicBezTo>
                    <a:cubicBezTo>
                      <a:pt x="17365" y="1080"/>
                      <a:pt x="18635" y="2520"/>
                      <a:pt x="18635" y="2040"/>
                    </a:cubicBezTo>
                    <a:cubicBezTo>
                      <a:pt x="19059" y="1560"/>
                      <a:pt x="17365" y="1080"/>
                      <a:pt x="18635" y="600"/>
                    </a:cubicBezTo>
                    <a:cubicBezTo>
                      <a:pt x="16941" y="120"/>
                      <a:pt x="14400" y="-840"/>
                      <a:pt x="13976" y="1560"/>
                    </a:cubicBezTo>
                    <a:cubicBezTo>
                      <a:pt x="13553" y="2520"/>
                      <a:pt x="14400" y="600"/>
                      <a:pt x="13976" y="15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4" name="Freeform 710"/>
              <p:cNvSpPr/>
              <p:nvPr/>
            </p:nvSpPr>
            <p:spPr>
              <a:xfrm>
                <a:off x="14519991" y="6085706"/>
                <a:ext cx="508809" cy="354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7" h="21029" extrusionOk="0">
                    <a:moveTo>
                      <a:pt x="19837" y="6179"/>
                    </a:moveTo>
                    <a:cubicBezTo>
                      <a:pt x="21159" y="6179"/>
                      <a:pt x="21600" y="5504"/>
                      <a:pt x="20718" y="4829"/>
                    </a:cubicBezTo>
                    <a:cubicBezTo>
                      <a:pt x="19837" y="4154"/>
                      <a:pt x="19837" y="3479"/>
                      <a:pt x="18955" y="4154"/>
                    </a:cubicBezTo>
                    <a:cubicBezTo>
                      <a:pt x="18514" y="4829"/>
                      <a:pt x="18955" y="4154"/>
                      <a:pt x="18514" y="3479"/>
                    </a:cubicBezTo>
                    <a:cubicBezTo>
                      <a:pt x="18514" y="3479"/>
                      <a:pt x="18073" y="3479"/>
                      <a:pt x="18073" y="3479"/>
                    </a:cubicBezTo>
                    <a:cubicBezTo>
                      <a:pt x="18073" y="3479"/>
                      <a:pt x="18073" y="2129"/>
                      <a:pt x="18073" y="2129"/>
                    </a:cubicBezTo>
                    <a:cubicBezTo>
                      <a:pt x="17633" y="1454"/>
                      <a:pt x="17192" y="779"/>
                      <a:pt x="17192" y="779"/>
                    </a:cubicBezTo>
                    <a:cubicBezTo>
                      <a:pt x="16310" y="-571"/>
                      <a:pt x="16751" y="104"/>
                      <a:pt x="16310" y="779"/>
                    </a:cubicBezTo>
                    <a:cubicBezTo>
                      <a:pt x="15869" y="1454"/>
                      <a:pt x="15869" y="104"/>
                      <a:pt x="15869" y="104"/>
                    </a:cubicBezTo>
                    <a:cubicBezTo>
                      <a:pt x="15429" y="104"/>
                      <a:pt x="14106" y="2804"/>
                      <a:pt x="14106" y="3479"/>
                    </a:cubicBezTo>
                    <a:cubicBezTo>
                      <a:pt x="13665" y="3479"/>
                      <a:pt x="13224" y="4154"/>
                      <a:pt x="13224" y="4829"/>
                    </a:cubicBezTo>
                    <a:cubicBezTo>
                      <a:pt x="12784" y="4829"/>
                      <a:pt x="12784" y="5504"/>
                      <a:pt x="12784" y="5504"/>
                    </a:cubicBezTo>
                    <a:cubicBezTo>
                      <a:pt x="12784" y="6179"/>
                      <a:pt x="12784" y="6179"/>
                      <a:pt x="12784" y="6179"/>
                    </a:cubicBezTo>
                    <a:cubicBezTo>
                      <a:pt x="12784" y="6854"/>
                      <a:pt x="11461" y="6854"/>
                      <a:pt x="11020" y="7529"/>
                    </a:cubicBezTo>
                    <a:cubicBezTo>
                      <a:pt x="9698" y="7529"/>
                      <a:pt x="10139" y="8879"/>
                      <a:pt x="11020" y="9554"/>
                    </a:cubicBezTo>
                    <a:cubicBezTo>
                      <a:pt x="11902" y="10904"/>
                      <a:pt x="11461" y="9554"/>
                      <a:pt x="11902" y="8879"/>
                    </a:cubicBezTo>
                    <a:cubicBezTo>
                      <a:pt x="11902" y="8204"/>
                      <a:pt x="12784" y="8204"/>
                      <a:pt x="12784" y="8204"/>
                    </a:cubicBezTo>
                    <a:cubicBezTo>
                      <a:pt x="12784" y="8204"/>
                      <a:pt x="12343" y="7529"/>
                      <a:pt x="12343" y="6854"/>
                    </a:cubicBezTo>
                    <a:cubicBezTo>
                      <a:pt x="12343" y="7529"/>
                      <a:pt x="12784" y="8204"/>
                      <a:pt x="12784" y="8204"/>
                    </a:cubicBezTo>
                    <a:cubicBezTo>
                      <a:pt x="12784" y="8204"/>
                      <a:pt x="11902" y="8204"/>
                      <a:pt x="11461" y="8879"/>
                    </a:cubicBezTo>
                    <a:cubicBezTo>
                      <a:pt x="11461" y="10904"/>
                      <a:pt x="10580" y="8879"/>
                      <a:pt x="10139" y="8204"/>
                    </a:cubicBezTo>
                    <a:cubicBezTo>
                      <a:pt x="8816" y="10229"/>
                      <a:pt x="7935" y="12254"/>
                      <a:pt x="6171" y="12929"/>
                    </a:cubicBezTo>
                    <a:cubicBezTo>
                      <a:pt x="5290" y="13604"/>
                      <a:pt x="4408" y="13604"/>
                      <a:pt x="3967" y="14954"/>
                    </a:cubicBezTo>
                    <a:cubicBezTo>
                      <a:pt x="3527" y="15629"/>
                      <a:pt x="3527" y="16304"/>
                      <a:pt x="3086" y="16979"/>
                    </a:cubicBezTo>
                    <a:cubicBezTo>
                      <a:pt x="3086" y="17654"/>
                      <a:pt x="3967" y="18329"/>
                      <a:pt x="3967" y="18329"/>
                    </a:cubicBezTo>
                    <a:cubicBezTo>
                      <a:pt x="3527" y="19004"/>
                      <a:pt x="441" y="16979"/>
                      <a:pt x="0" y="16979"/>
                    </a:cubicBezTo>
                    <a:cubicBezTo>
                      <a:pt x="441" y="18329"/>
                      <a:pt x="1322" y="20354"/>
                      <a:pt x="2204" y="21029"/>
                    </a:cubicBezTo>
                    <a:cubicBezTo>
                      <a:pt x="2645" y="21029"/>
                      <a:pt x="3086" y="20354"/>
                      <a:pt x="3086" y="20354"/>
                    </a:cubicBezTo>
                    <a:cubicBezTo>
                      <a:pt x="3967" y="19679"/>
                      <a:pt x="5290" y="20354"/>
                      <a:pt x="5290" y="19679"/>
                    </a:cubicBezTo>
                    <a:cubicBezTo>
                      <a:pt x="6612" y="17654"/>
                      <a:pt x="7494" y="18329"/>
                      <a:pt x="8816" y="19004"/>
                    </a:cubicBezTo>
                    <a:cubicBezTo>
                      <a:pt x="10139" y="19004"/>
                      <a:pt x="11461" y="17654"/>
                      <a:pt x="11902" y="15629"/>
                    </a:cubicBezTo>
                    <a:cubicBezTo>
                      <a:pt x="12343" y="14279"/>
                      <a:pt x="12784" y="12929"/>
                      <a:pt x="13224" y="11579"/>
                    </a:cubicBezTo>
                    <a:cubicBezTo>
                      <a:pt x="13224" y="9554"/>
                      <a:pt x="13665" y="8879"/>
                      <a:pt x="14988" y="8879"/>
                    </a:cubicBezTo>
                    <a:cubicBezTo>
                      <a:pt x="16310" y="8879"/>
                      <a:pt x="17633" y="9554"/>
                      <a:pt x="18955" y="8879"/>
                    </a:cubicBezTo>
                    <a:cubicBezTo>
                      <a:pt x="20718" y="8204"/>
                      <a:pt x="17633" y="6179"/>
                      <a:pt x="19837" y="617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5" name="Freeform 711"/>
              <p:cNvSpPr/>
              <p:nvPr/>
            </p:nvSpPr>
            <p:spPr>
              <a:xfrm>
                <a:off x="13479459" y="4821797"/>
                <a:ext cx="155863" cy="97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3" h="18763" extrusionOk="0">
                    <a:moveTo>
                      <a:pt x="692" y="15709"/>
                    </a:moveTo>
                    <a:cubicBezTo>
                      <a:pt x="1963" y="17869"/>
                      <a:pt x="5775" y="20029"/>
                      <a:pt x="7045" y="17869"/>
                    </a:cubicBezTo>
                    <a:cubicBezTo>
                      <a:pt x="9586" y="15709"/>
                      <a:pt x="10857" y="20029"/>
                      <a:pt x="13398" y="17869"/>
                    </a:cubicBezTo>
                    <a:cubicBezTo>
                      <a:pt x="14669" y="17869"/>
                      <a:pt x="19751" y="17869"/>
                      <a:pt x="18480" y="15709"/>
                    </a:cubicBezTo>
                    <a:cubicBezTo>
                      <a:pt x="17210" y="11389"/>
                      <a:pt x="15939" y="9229"/>
                      <a:pt x="17210" y="4909"/>
                    </a:cubicBezTo>
                    <a:cubicBezTo>
                      <a:pt x="14669" y="2749"/>
                      <a:pt x="12127" y="7069"/>
                      <a:pt x="10857" y="4909"/>
                    </a:cubicBezTo>
                    <a:cubicBezTo>
                      <a:pt x="9586" y="2749"/>
                      <a:pt x="7045" y="-1571"/>
                      <a:pt x="5775" y="589"/>
                    </a:cubicBezTo>
                    <a:cubicBezTo>
                      <a:pt x="3233" y="4909"/>
                      <a:pt x="-1849" y="11389"/>
                      <a:pt x="692" y="15709"/>
                    </a:cubicBezTo>
                    <a:cubicBezTo>
                      <a:pt x="1963" y="17869"/>
                      <a:pt x="-578" y="13549"/>
                      <a:pt x="692" y="1570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6" name="Freeform 712"/>
              <p:cNvSpPr/>
              <p:nvPr/>
            </p:nvSpPr>
            <p:spPr>
              <a:xfrm>
                <a:off x="13049581" y="4685834"/>
                <a:ext cx="392830" cy="2550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17" extrusionOk="0">
                    <a:moveTo>
                      <a:pt x="584" y="2817"/>
                    </a:moveTo>
                    <a:cubicBezTo>
                      <a:pt x="0" y="3757"/>
                      <a:pt x="0" y="7513"/>
                      <a:pt x="0" y="8452"/>
                    </a:cubicBezTo>
                    <a:cubicBezTo>
                      <a:pt x="584" y="9391"/>
                      <a:pt x="2335" y="10330"/>
                      <a:pt x="2919" y="12209"/>
                    </a:cubicBezTo>
                    <a:cubicBezTo>
                      <a:pt x="3503" y="12209"/>
                      <a:pt x="4086" y="13148"/>
                      <a:pt x="4086" y="13148"/>
                    </a:cubicBezTo>
                    <a:cubicBezTo>
                      <a:pt x="5254" y="14087"/>
                      <a:pt x="5838" y="13148"/>
                      <a:pt x="7005" y="14087"/>
                    </a:cubicBezTo>
                    <a:cubicBezTo>
                      <a:pt x="7589" y="14087"/>
                      <a:pt x="8173" y="15026"/>
                      <a:pt x="8757" y="15026"/>
                    </a:cubicBezTo>
                    <a:cubicBezTo>
                      <a:pt x="9341" y="15026"/>
                      <a:pt x="10508" y="15026"/>
                      <a:pt x="11092" y="15026"/>
                    </a:cubicBezTo>
                    <a:cubicBezTo>
                      <a:pt x="11676" y="15965"/>
                      <a:pt x="12259" y="16904"/>
                      <a:pt x="12843" y="17843"/>
                    </a:cubicBezTo>
                    <a:cubicBezTo>
                      <a:pt x="13427" y="17843"/>
                      <a:pt x="14595" y="17843"/>
                      <a:pt x="15178" y="18783"/>
                    </a:cubicBezTo>
                    <a:cubicBezTo>
                      <a:pt x="15762" y="18783"/>
                      <a:pt x="16346" y="20661"/>
                      <a:pt x="16930" y="20661"/>
                    </a:cubicBezTo>
                    <a:cubicBezTo>
                      <a:pt x="17514" y="20661"/>
                      <a:pt x="18097" y="18783"/>
                      <a:pt x="18681" y="18783"/>
                    </a:cubicBezTo>
                    <a:cubicBezTo>
                      <a:pt x="19265" y="19722"/>
                      <a:pt x="19265" y="21600"/>
                      <a:pt x="20432" y="20661"/>
                    </a:cubicBezTo>
                    <a:cubicBezTo>
                      <a:pt x="20432" y="20661"/>
                      <a:pt x="21600" y="19722"/>
                      <a:pt x="21600" y="19722"/>
                    </a:cubicBezTo>
                    <a:cubicBezTo>
                      <a:pt x="21600" y="18783"/>
                      <a:pt x="21600" y="17843"/>
                      <a:pt x="21600" y="16904"/>
                    </a:cubicBezTo>
                    <a:cubicBezTo>
                      <a:pt x="21016" y="15965"/>
                      <a:pt x="21600" y="15026"/>
                      <a:pt x="21600" y="13148"/>
                    </a:cubicBezTo>
                    <a:cubicBezTo>
                      <a:pt x="20432" y="13148"/>
                      <a:pt x="19849" y="14087"/>
                      <a:pt x="18681" y="13148"/>
                    </a:cubicBezTo>
                    <a:cubicBezTo>
                      <a:pt x="18681" y="13148"/>
                      <a:pt x="18097" y="12209"/>
                      <a:pt x="18097" y="12209"/>
                    </a:cubicBezTo>
                    <a:cubicBezTo>
                      <a:pt x="17514" y="12209"/>
                      <a:pt x="16930" y="13148"/>
                      <a:pt x="16346" y="12209"/>
                    </a:cubicBezTo>
                    <a:cubicBezTo>
                      <a:pt x="16346" y="12209"/>
                      <a:pt x="15762" y="11270"/>
                      <a:pt x="15178" y="11270"/>
                    </a:cubicBezTo>
                    <a:cubicBezTo>
                      <a:pt x="14595" y="11270"/>
                      <a:pt x="14011" y="13148"/>
                      <a:pt x="14011" y="11270"/>
                    </a:cubicBezTo>
                    <a:cubicBezTo>
                      <a:pt x="12843" y="9391"/>
                      <a:pt x="12259" y="10330"/>
                      <a:pt x="11676" y="9391"/>
                    </a:cubicBezTo>
                    <a:cubicBezTo>
                      <a:pt x="11092" y="8452"/>
                      <a:pt x="11092" y="7513"/>
                      <a:pt x="10508" y="7513"/>
                    </a:cubicBezTo>
                    <a:cubicBezTo>
                      <a:pt x="9924" y="6574"/>
                      <a:pt x="9341" y="6574"/>
                      <a:pt x="9341" y="6574"/>
                    </a:cubicBezTo>
                    <a:cubicBezTo>
                      <a:pt x="8173" y="5635"/>
                      <a:pt x="6422" y="3757"/>
                      <a:pt x="5838" y="1878"/>
                    </a:cubicBezTo>
                    <a:cubicBezTo>
                      <a:pt x="5838" y="939"/>
                      <a:pt x="5254" y="0"/>
                      <a:pt x="4670" y="0"/>
                    </a:cubicBezTo>
                    <a:cubicBezTo>
                      <a:pt x="3503" y="0"/>
                      <a:pt x="3503" y="939"/>
                      <a:pt x="2919" y="1878"/>
                    </a:cubicBezTo>
                    <a:cubicBezTo>
                      <a:pt x="2919" y="2817"/>
                      <a:pt x="2335" y="1878"/>
                      <a:pt x="2335" y="1878"/>
                    </a:cubicBezTo>
                    <a:cubicBezTo>
                      <a:pt x="1751" y="2817"/>
                      <a:pt x="1168" y="2817"/>
                      <a:pt x="584" y="2817"/>
                    </a:cubicBezTo>
                    <a:cubicBezTo>
                      <a:pt x="0" y="3757"/>
                      <a:pt x="1168" y="2817"/>
                      <a:pt x="584" y="281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7" name="Freeform 713"/>
              <p:cNvSpPr/>
              <p:nvPr/>
            </p:nvSpPr>
            <p:spPr>
              <a:xfrm>
                <a:off x="14137974" y="5650605"/>
                <a:ext cx="287154" cy="2550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8" h="20924" extrusionOk="0">
                    <a:moveTo>
                      <a:pt x="10800" y="17167"/>
                    </a:moveTo>
                    <a:cubicBezTo>
                      <a:pt x="10800" y="16228"/>
                      <a:pt x="15429" y="18107"/>
                      <a:pt x="14657" y="16228"/>
                    </a:cubicBezTo>
                    <a:cubicBezTo>
                      <a:pt x="14657" y="16228"/>
                      <a:pt x="13886" y="13411"/>
                      <a:pt x="14657" y="13411"/>
                    </a:cubicBezTo>
                    <a:cubicBezTo>
                      <a:pt x="15429" y="13411"/>
                      <a:pt x="16200" y="14350"/>
                      <a:pt x="16200" y="12472"/>
                    </a:cubicBezTo>
                    <a:cubicBezTo>
                      <a:pt x="16200" y="10594"/>
                      <a:pt x="17743" y="11533"/>
                      <a:pt x="18514" y="10594"/>
                    </a:cubicBezTo>
                    <a:cubicBezTo>
                      <a:pt x="20057" y="10594"/>
                      <a:pt x="20057" y="8715"/>
                      <a:pt x="20829" y="7776"/>
                    </a:cubicBezTo>
                    <a:cubicBezTo>
                      <a:pt x="21600" y="5898"/>
                      <a:pt x="19286" y="1202"/>
                      <a:pt x="20057" y="263"/>
                    </a:cubicBezTo>
                    <a:cubicBezTo>
                      <a:pt x="18514" y="1202"/>
                      <a:pt x="18514" y="1202"/>
                      <a:pt x="16971" y="263"/>
                    </a:cubicBezTo>
                    <a:cubicBezTo>
                      <a:pt x="16200" y="-676"/>
                      <a:pt x="14657" y="1202"/>
                      <a:pt x="14657" y="1202"/>
                    </a:cubicBezTo>
                    <a:cubicBezTo>
                      <a:pt x="14657" y="3081"/>
                      <a:pt x="13114" y="1202"/>
                      <a:pt x="13114" y="1202"/>
                    </a:cubicBezTo>
                    <a:cubicBezTo>
                      <a:pt x="10029" y="263"/>
                      <a:pt x="4629" y="-676"/>
                      <a:pt x="2314" y="2141"/>
                    </a:cubicBezTo>
                    <a:cubicBezTo>
                      <a:pt x="1543" y="3081"/>
                      <a:pt x="0" y="4020"/>
                      <a:pt x="0" y="5898"/>
                    </a:cubicBezTo>
                    <a:cubicBezTo>
                      <a:pt x="0" y="6837"/>
                      <a:pt x="771" y="7776"/>
                      <a:pt x="771" y="8715"/>
                    </a:cubicBezTo>
                    <a:cubicBezTo>
                      <a:pt x="2314" y="9654"/>
                      <a:pt x="2314" y="11533"/>
                      <a:pt x="2314" y="12472"/>
                    </a:cubicBezTo>
                    <a:cubicBezTo>
                      <a:pt x="3086" y="14350"/>
                      <a:pt x="3086" y="15289"/>
                      <a:pt x="3857" y="16228"/>
                    </a:cubicBezTo>
                    <a:cubicBezTo>
                      <a:pt x="3857" y="17167"/>
                      <a:pt x="4629" y="16228"/>
                      <a:pt x="4629" y="17167"/>
                    </a:cubicBezTo>
                    <a:cubicBezTo>
                      <a:pt x="5400" y="17167"/>
                      <a:pt x="4629" y="18107"/>
                      <a:pt x="5400" y="19046"/>
                    </a:cubicBezTo>
                    <a:cubicBezTo>
                      <a:pt x="6943" y="19046"/>
                      <a:pt x="6171" y="19985"/>
                      <a:pt x="6171" y="20924"/>
                    </a:cubicBezTo>
                    <a:cubicBezTo>
                      <a:pt x="6171" y="19985"/>
                      <a:pt x="10800" y="18107"/>
                      <a:pt x="10800" y="17167"/>
                    </a:cubicBezTo>
                    <a:cubicBezTo>
                      <a:pt x="10800" y="17167"/>
                      <a:pt x="10800" y="18107"/>
                      <a:pt x="10800" y="1716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8" name="Freeform 714"/>
              <p:cNvSpPr/>
              <p:nvPr/>
            </p:nvSpPr>
            <p:spPr>
              <a:xfrm>
                <a:off x="14022646" y="6107071"/>
                <a:ext cx="223609" cy="298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18" h="21600" extrusionOk="0">
                    <a:moveTo>
                      <a:pt x="9818" y="2492"/>
                    </a:moveTo>
                    <a:cubicBezTo>
                      <a:pt x="8836" y="2492"/>
                      <a:pt x="7855" y="3323"/>
                      <a:pt x="6873" y="3323"/>
                    </a:cubicBezTo>
                    <a:cubicBezTo>
                      <a:pt x="6873" y="2492"/>
                      <a:pt x="5891" y="3323"/>
                      <a:pt x="5891" y="3323"/>
                    </a:cubicBezTo>
                    <a:cubicBezTo>
                      <a:pt x="4909" y="3323"/>
                      <a:pt x="4909" y="1662"/>
                      <a:pt x="4909" y="831"/>
                    </a:cubicBezTo>
                    <a:cubicBezTo>
                      <a:pt x="3927" y="0"/>
                      <a:pt x="1964" y="0"/>
                      <a:pt x="0" y="0"/>
                    </a:cubicBezTo>
                    <a:cubicBezTo>
                      <a:pt x="982" y="831"/>
                      <a:pt x="982" y="3323"/>
                      <a:pt x="982" y="4985"/>
                    </a:cubicBezTo>
                    <a:cubicBezTo>
                      <a:pt x="1964" y="6646"/>
                      <a:pt x="2945" y="9138"/>
                      <a:pt x="3927" y="11631"/>
                    </a:cubicBezTo>
                    <a:cubicBezTo>
                      <a:pt x="5891" y="13292"/>
                      <a:pt x="6873" y="15785"/>
                      <a:pt x="8836" y="17446"/>
                    </a:cubicBezTo>
                    <a:cubicBezTo>
                      <a:pt x="11782" y="18277"/>
                      <a:pt x="14727" y="21600"/>
                      <a:pt x="18655" y="21600"/>
                    </a:cubicBezTo>
                    <a:cubicBezTo>
                      <a:pt x="21600" y="21600"/>
                      <a:pt x="20618" y="20769"/>
                      <a:pt x="19636" y="19108"/>
                    </a:cubicBezTo>
                    <a:cubicBezTo>
                      <a:pt x="17673" y="16615"/>
                      <a:pt x="15709" y="14954"/>
                      <a:pt x="15709" y="11631"/>
                    </a:cubicBezTo>
                    <a:cubicBezTo>
                      <a:pt x="15709" y="9138"/>
                      <a:pt x="17673" y="7477"/>
                      <a:pt x="15709" y="4985"/>
                    </a:cubicBezTo>
                    <a:cubicBezTo>
                      <a:pt x="14727" y="4154"/>
                      <a:pt x="10800" y="0"/>
                      <a:pt x="9818" y="2492"/>
                    </a:cubicBezTo>
                    <a:cubicBezTo>
                      <a:pt x="8836" y="3323"/>
                      <a:pt x="9818" y="1662"/>
                      <a:pt x="9818" y="249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09" name="Freeform 715"/>
              <p:cNvSpPr/>
              <p:nvPr/>
            </p:nvSpPr>
            <p:spPr>
              <a:xfrm>
                <a:off x="12712036" y="3101113"/>
                <a:ext cx="3147709" cy="2212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2" h="21533" extrusionOk="0">
                    <a:moveTo>
                      <a:pt x="21398" y="4031"/>
                    </a:moveTo>
                    <a:cubicBezTo>
                      <a:pt x="21398" y="3810"/>
                      <a:pt x="21110" y="3921"/>
                      <a:pt x="21038" y="4031"/>
                    </a:cubicBezTo>
                    <a:cubicBezTo>
                      <a:pt x="20894" y="4031"/>
                      <a:pt x="20822" y="4142"/>
                      <a:pt x="20678" y="4253"/>
                    </a:cubicBezTo>
                    <a:cubicBezTo>
                      <a:pt x="20534" y="4364"/>
                      <a:pt x="20030" y="4364"/>
                      <a:pt x="20030" y="4031"/>
                    </a:cubicBezTo>
                    <a:cubicBezTo>
                      <a:pt x="19886" y="3588"/>
                      <a:pt x="19814" y="3367"/>
                      <a:pt x="19526" y="3145"/>
                    </a:cubicBezTo>
                    <a:cubicBezTo>
                      <a:pt x="19310" y="3035"/>
                      <a:pt x="18878" y="3035"/>
                      <a:pt x="18806" y="2591"/>
                    </a:cubicBezTo>
                    <a:cubicBezTo>
                      <a:pt x="18734" y="1927"/>
                      <a:pt x="18590" y="1151"/>
                      <a:pt x="18302" y="598"/>
                    </a:cubicBezTo>
                    <a:cubicBezTo>
                      <a:pt x="18086" y="265"/>
                      <a:pt x="17798" y="265"/>
                      <a:pt x="17510" y="44"/>
                    </a:cubicBezTo>
                    <a:cubicBezTo>
                      <a:pt x="17222" y="-67"/>
                      <a:pt x="16718" y="44"/>
                      <a:pt x="16430" y="265"/>
                    </a:cubicBezTo>
                    <a:cubicBezTo>
                      <a:pt x="16358" y="376"/>
                      <a:pt x="16214" y="487"/>
                      <a:pt x="16142" y="598"/>
                    </a:cubicBezTo>
                    <a:cubicBezTo>
                      <a:pt x="16142" y="708"/>
                      <a:pt x="16358" y="708"/>
                      <a:pt x="16358" y="819"/>
                    </a:cubicBezTo>
                    <a:cubicBezTo>
                      <a:pt x="16430" y="1262"/>
                      <a:pt x="16070" y="1595"/>
                      <a:pt x="15998" y="1927"/>
                    </a:cubicBezTo>
                    <a:cubicBezTo>
                      <a:pt x="15926" y="2038"/>
                      <a:pt x="15926" y="2148"/>
                      <a:pt x="15926" y="2259"/>
                    </a:cubicBezTo>
                    <a:cubicBezTo>
                      <a:pt x="15926" y="2370"/>
                      <a:pt x="15926" y="2370"/>
                      <a:pt x="15926" y="2481"/>
                    </a:cubicBezTo>
                    <a:cubicBezTo>
                      <a:pt x="15926" y="2702"/>
                      <a:pt x="15710" y="2702"/>
                      <a:pt x="15566" y="2813"/>
                    </a:cubicBezTo>
                    <a:cubicBezTo>
                      <a:pt x="15494" y="2813"/>
                      <a:pt x="15422" y="2924"/>
                      <a:pt x="15350" y="2924"/>
                    </a:cubicBezTo>
                    <a:cubicBezTo>
                      <a:pt x="15278" y="2924"/>
                      <a:pt x="14918" y="2702"/>
                      <a:pt x="14918" y="2702"/>
                    </a:cubicBezTo>
                    <a:cubicBezTo>
                      <a:pt x="14846" y="2924"/>
                      <a:pt x="14774" y="3256"/>
                      <a:pt x="14702" y="3478"/>
                    </a:cubicBezTo>
                    <a:cubicBezTo>
                      <a:pt x="14702" y="3588"/>
                      <a:pt x="14630" y="3699"/>
                      <a:pt x="14630" y="3810"/>
                    </a:cubicBezTo>
                    <a:cubicBezTo>
                      <a:pt x="14630" y="3810"/>
                      <a:pt x="14486" y="4475"/>
                      <a:pt x="14702" y="4253"/>
                    </a:cubicBezTo>
                    <a:cubicBezTo>
                      <a:pt x="14774" y="4142"/>
                      <a:pt x="14774" y="4142"/>
                      <a:pt x="14918" y="4142"/>
                    </a:cubicBezTo>
                    <a:cubicBezTo>
                      <a:pt x="14990" y="4142"/>
                      <a:pt x="15134" y="4364"/>
                      <a:pt x="15206" y="4253"/>
                    </a:cubicBezTo>
                    <a:cubicBezTo>
                      <a:pt x="15494" y="3921"/>
                      <a:pt x="15710" y="4142"/>
                      <a:pt x="15926" y="4585"/>
                    </a:cubicBezTo>
                    <a:cubicBezTo>
                      <a:pt x="15998" y="4696"/>
                      <a:pt x="16142" y="4918"/>
                      <a:pt x="16070" y="5028"/>
                    </a:cubicBezTo>
                    <a:cubicBezTo>
                      <a:pt x="16070" y="5028"/>
                      <a:pt x="15782" y="4918"/>
                      <a:pt x="15710" y="4918"/>
                    </a:cubicBezTo>
                    <a:cubicBezTo>
                      <a:pt x="15494" y="5028"/>
                      <a:pt x="15206" y="5028"/>
                      <a:pt x="14990" y="5139"/>
                    </a:cubicBezTo>
                    <a:cubicBezTo>
                      <a:pt x="14774" y="5250"/>
                      <a:pt x="14774" y="5915"/>
                      <a:pt x="14486" y="5915"/>
                    </a:cubicBezTo>
                    <a:cubicBezTo>
                      <a:pt x="14342" y="5915"/>
                      <a:pt x="14198" y="5804"/>
                      <a:pt x="14126" y="6025"/>
                    </a:cubicBezTo>
                    <a:cubicBezTo>
                      <a:pt x="14054" y="6136"/>
                      <a:pt x="13910" y="6358"/>
                      <a:pt x="13766" y="6358"/>
                    </a:cubicBezTo>
                    <a:cubicBezTo>
                      <a:pt x="13550" y="6247"/>
                      <a:pt x="13118" y="5804"/>
                      <a:pt x="13046" y="6468"/>
                    </a:cubicBezTo>
                    <a:cubicBezTo>
                      <a:pt x="13046" y="6690"/>
                      <a:pt x="13190" y="6801"/>
                      <a:pt x="13190" y="6911"/>
                    </a:cubicBezTo>
                    <a:cubicBezTo>
                      <a:pt x="13190" y="7133"/>
                      <a:pt x="12974" y="7133"/>
                      <a:pt x="12902" y="7244"/>
                    </a:cubicBezTo>
                    <a:cubicBezTo>
                      <a:pt x="12686" y="7576"/>
                      <a:pt x="12614" y="7908"/>
                      <a:pt x="12326" y="7908"/>
                    </a:cubicBezTo>
                    <a:cubicBezTo>
                      <a:pt x="11966" y="7908"/>
                      <a:pt x="11606" y="7908"/>
                      <a:pt x="11246" y="8019"/>
                    </a:cubicBezTo>
                    <a:cubicBezTo>
                      <a:pt x="11102" y="8130"/>
                      <a:pt x="10814" y="8573"/>
                      <a:pt x="10742" y="8462"/>
                    </a:cubicBezTo>
                    <a:cubicBezTo>
                      <a:pt x="10598" y="8462"/>
                      <a:pt x="10526" y="8241"/>
                      <a:pt x="10454" y="8241"/>
                    </a:cubicBezTo>
                    <a:cubicBezTo>
                      <a:pt x="10310" y="8241"/>
                      <a:pt x="10238" y="8241"/>
                      <a:pt x="10094" y="8241"/>
                    </a:cubicBezTo>
                    <a:cubicBezTo>
                      <a:pt x="9950" y="8130"/>
                      <a:pt x="9806" y="8130"/>
                      <a:pt x="9662" y="7908"/>
                    </a:cubicBezTo>
                    <a:cubicBezTo>
                      <a:pt x="9518" y="7798"/>
                      <a:pt x="9446" y="7798"/>
                      <a:pt x="9374" y="7687"/>
                    </a:cubicBezTo>
                    <a:cubicBezTo>
                      <a:pt x="9086" y="7687"/>
                      <a:pt x="8942" y="7687"/>
                      <a:pt x="8654" y="7687"/>
                    </a:cubicBezTo>
                    <a:cubicBezTo>
                      <a:pt x="8438" y="7687"/>
                      <a:pt x="8078" y="7798"/>
                      <a:pt x="7790" y="7687"/>
                    </a:cubicBezTo>
                    <a:cubicBezTo>
                      <a:pt x="7718" y="7687"/>
                      <a:pt x="7646" y="7465"/>
                      <a:pt x="7646" y="7355"/>
                    </a:cubicBezTo>
                    <a:cubicBezTo>
                      <a:pt x="7502" y="7133"/>
                      <a:pt x="7430" y="6911"/>
                      <a:pt x="7286" y="6690"/>
                    </a:cubicBezTo>
                    <a:cubicBezTo>
                      <a:pt x="7070" y="6468"/>
                      <a:pt x="6926" y="6136"/>
                      <a:pt x="6710" y="6136"/>
                    </a:cubicBezTo>
                    <a:cubicBezTo>
                      <a:pt x="6566" y="6136"/>
                      <a:pt x="5774" y="6136"/>
                      <a:pt x="5918" y="5693"/>
                    </a:cubicBezTo>
                    <a:cubicBezTo>
                      <a:pt x="6062" y="5250"/>
                      <a:pt x="5990" y="4475"/>
                      <a:pt x="5630" y="4142"/>
                    </a:cubicBezTo>
                    <a:cubicBezTo>
                      <a:pt x="5342" y="3810"/>
                      <a:pt x="4982" y="3810"/>
                      <a:pt x="4910" y="3145"/>
                    </a:cubicBezTo>
                    <a:cubicBezTo>
                      <a:pt x="4838" y="3256"/>
                      <a:pt x="4766" y="3145"/>
                      <a:pt x="4694" y="3256"/>
                    </a:cubicBezTo>
                    <a:cubicBezTo>
                      <a:pt x="4622" y="3367"/>
                      <a:pt x="4622" y="3367"/>
                      <a:pt x="4622" y="3478"/>
                    </a:cubicBezTo>
                    <a:cubicBezTo>
                      <a:pt x="4478" y="3810"/>
                      <a:pt x="4262" y="3699"/>
                      <a:pt x="4190" y="4031"/>
                    </a:cubicBezTo>
                    <a:cubicBezTo>
                      <a:pt x="4190" y="4253"/>
                      <a:pt x="4334" y="4475"/>
                      <a:pt x="4262" y="4585"/>
                    </a:cubicBezTo>
                    <a:cubicBezTo>
                      <a:pt x="4190" y="4696"/>
                      <a:pt x="4046" y="4807"/>
                      <a:pt x="3974" y="4807"/>
                    </a:cubicBezTo>
                    <a:cubicBezTo>
                      <a:pt x="3902" y="4918"/>
                      <a:pt x="3830" y="4696"/>
                      <a:pt x="3758" y="4807"/>
                    </a:cubicBezTo>
                    <a:cubicBezTo>
                      <a:pt x="3614" y="4807"/>
                      <a:pt x="3542" y="4696"/>
                      <a:pt x="3398" y="4585"/>
                    </a:cubicBezTo>
                    <a:cubicBezTo>
                      <a:pt x="3326" y="4475"/>
                      <a:pt x="3254" y="5028"/>
                      <a:pt x="3182" y="5139"/>
                    </a:cubicBezTo>
                    <a:cubicBezTo>
                      <a:pt x="3182" y="5250"/>
                      <a:pt x="3110" y="5471"/>
                      <a:pt x="3110" y="5582"/>
                    </a:cubicBezTo>
                    <a:cubicBezTo>
                      <a:pt x="3110" y="5804"/>
                      <a:pt x="3182" y="5804"/>
                      <a:pt x="3182" y="5915"/>
                    </a:cubicBezTo>
                    <a:cubicBezTo>
                      <a:pt x="3182" y="6136"/>
                      <a:pt x="2750" y="5915"/>
                      <a:pt x="2750" y="5915"/>
                    </a:cubicBezTo>
                    <a:cubicBezTo>
                      <a:pt x="2606" y="6025"/>
                      <a:pt x="2318" y="6025"/>
                      <a:pt x="2246" y="6136"/>
                    </a:cubicBezTo>
                    <a:cubicBezTo>
                      <a:pt x="2318" y="6025"/>
                      <a:pt x="2390" y="6801"/>
                      <a:pt x="2390" y="6911"/>
                    </a:cubicBezTo>
                    <a:cubicBezTo>
                      <a:pt x="2462" y="7022"/>
                      <a:pt x="2534" y="7133"/>
                      <a:pt x="2606" y="7244"/>
                    </a:cubicBezTo>
                    <a:cubicBezTo>
                      <a:pt x="2606" y="7355"/>
                      <a:pt x="2390" y="7576"/>
                      <a:pt x="2318" y="7687"/>
                    </a:cubicBezTo>
                    <a:cubicBezTo>
                      <a:pt x="2246" y="7798"/>
                      <a:pt x="2318" y="8130"/>
                      <a:pt x="2246" y="8130"/>
                    </a:cubicBezTo>
                    <a:cubicBezTo>
                      <a:pt x="2174" y="8241"/>
                      <a:pt x="2030" y="8241"/>
                      <a:pt x="1958" y="8351"/>
                    </a:cubicBezTo>
                    <a:cubicBezTo>
                      <a:pt x="1814" y="8462"/>
                      <a:pt x="1742" y="8573"/>
                      <a:pt x="1670" y="8684"/>
                    </a:cubicBezTo>
                    <a:cubicBezTo>
                      <a:pt x="1526" y="8684"/>
                      <a:pt x="1454" y="8684"/>
                      <a:pt x="1310" y="8795"/>
                    </a:cubicBezTo>
                    <a:cubicBezTo>
                      <a:pt x="1166" y="8795"/>
                      <a:pt x="1094" y="8905"/>
                      <a:pt x="1022" y="9127"/>
                    </a:cubicBezTo>
                    <a:cubicBezTo>
                      <a:pt x="1022" y="9127"/>
                      <a:pt x="734" y="9238"/>
                      <a:pt x="734" y="9238"/>
                    </a:cubicBezTo>
                    <a:cubicBezTo>
                      <a:pt x="734" y="9238"/>
                      <a:pt x="734" y="9127"/>
                      <a:pt x="734" y="9127"/>
                    </a:cubicBezTo>
                    <a:cubicBezTo>
                      <a:pt x="662" y="9127"/>
                      <a:pt x="590" y="9127"/>
                      <a:pt x="446" y="9127"/>
                    </a:cubicBezTo>
                    <a:cubicBezTo>
                      <a:pt x="374" y="9127"/>
                      <a:pt x="158" y="9348"/>
                      <a:pt x="158" y="9459"/>
                    </a:cubicBezTo>
                    <a:cubicBezTo>
                      <a:pt x="86" y="9681"/>
                      <a:pt x="14" y="9902"/>
                      <a:pt x="14" y="10013"/>
                    </a:cubicBezTo>
                    <a:cubicBezTo>
                      <a:pt x="-58" y="10235"/>
                      <a:pt x="158" y="10456"/>
                      <a:pt x="230" y="10456"/>
                    </a:cubicBezTo>
                    <a:cubicBezTo>
                      <a:pt x="446" y="10456"/>
                      <a:pt x="374" y="10456"/>
                      <a:pt x="446" y="10788"/>
                    </a:cubicBezTo>
                    <a:cubicBezTo>
                      <a:pt x="446" y="10899"/>
                      <a:pt x="518" y="10899"/>
                      <a:pt x="518" y="11121"/>
                    </a:cubicBezTo>
                    <a:cubicBezTo>
                      <a:pt x="518" y="11121"/>
                      <a:pt x="446" y="11342"/>
                      <a:pt x="446" y="11342"/>
                    </a:cubicBezTo>
                    <a:cubicBezTo>
                      <a:pt x="590" y="11453"/>
                      <a:pt x="662" y="11453"/>
                      <a:pt x="734" y="11564"/>
                    </a:cubicBezTo>
                    <a:cubicBezTo>
                      <a:pt x="878" y="11785"/>
                      <a:pt x="806" y="12007"/>
                      <a:pt x="950" y="12118"/>
                    </a:cubicBezTo>
                    <a:cubicBezTo>
                      <a:pt x="1094" y="12228"/>
                      <a:pt x="1238" y="12339"/>
                      <a:pt x="1382" y="12450"/>
                    </a:cubicBezTo>
                    <a:cubicBezTo>
                      <a:pt x="1454" y="12450"/>
                      <a:pt x="1526" y="12339"/>
                      <a:pt x="1598" y="12228"/>
                    </a:cubicBezTo>
                    <a:cubicBezTo>
                      <a:pt x="1814" y="12007"/>
                      <a:pt x="2174" y="12118"/>
                      <a:pt x="2318" y="12450"/>
                    </a:cubicBezTo>
                    <a:cubicBezTo>
                      <a:pt x="2390" y="12671"/>
                      <a:pt x="2246" y="12782"/>
                      <a:pt x="2174" y="12893"/>
                    </a:cubicBezTo>
                    <a:cubicBezTo>
                      <a:pt x="2102" y="13004"/>
                      <a:pt x="2102" y="13004"/>
                      <a:pt x="2102" y="13115"/>
                    </a:cubicBezTo>
                    <a:cubicBezTo>
                      <a:pt x="2030" y="13336"/>
                      <a:pt x="1958" y="13336"/>
                      <a:pt x="1886" y="13336"/>
                    </a:cubicBezTo>
                    <a:cubicBezTo>
                      <a:pt x="1670" y="13558"/>
                      <a:pt x="2246" y="13890"/>
                      <a:pt x="2030" y="14111"/>
                    </a:cubicBezTo>
                    <a:cubicBezTo>
                      <a:pt x="1958" y="14333"/>
                      <a:pt x="1886" y="14222"/>
                      <a:pt x="1742" y="14222"/>
                    </a:cubicBezTo>
                    <a:cubicBezTo>
                      <a:pt x="1454" y="14111"/>
                      <a:pt x="1814" y="14555"/>
                      <a:pt x="1814" y="14555"/>
                    </a:cubicBezTo>
                    <a:cubicBezTo>
                      <a:pt x="1814" y="14776"/>
                      <a:pt x="1742" y="14887"/>
                      <a:pt x="1886" y="14887"/>
                    </a:cubicBezTo>
                    <a:cubicBezTo>
                      <a:pt x="2030" y="14998"/>
                      <a:pt x="2030" y="15108"/>
                      <a:pt x="2174" y="15219"/>
                    </a:cubicBezTo>
                    <a:cubicBezTo>
                      <a:pt x="2318" y="15219"/>
                      <a:pt x="2390" y="15441"/>
                      <a:pt x="2534" y="15551"/>
                    </a:cubicBezTo>
                    <a:cubicBezTo>
                      <a:pt x="2534" y="15551"/>
                      <a:pt x="2606" y="15662"/>
                      <a:pt x="2678" y="15662"/>
                    </a:cubicBezTo>
                    <a:cubicBezTo>
                      <a:pt x="2750" y="15662"/>
                      <a:pt x="2678" y="15441"/>
                      <a:pt x="2822" y="15441"/>
                    </a:cubicBezTo>
                    <a:cubicBezTo>
                      <a:pt x="3110" y="15441"/>
                      <a:pt x="3254" y="16216"/>
                      <a:pt x="3542" y="16216"/>
                    </a:cubicBezTo>
                    <a:cubicBezTo>
                      <a:pt x="3686" y="16216"/>
                      <a:pt x="3686" y="16548"/>
                      <a:pt x="3830" y="16548"/>
                    </a:cubicBezTo>
                    <a:cubicBezTo>
                      <a:pt x="3974" y="16659"/>
                      <a:pt x="4046" y="16881"/>
                      <a:pt x="4118" y="16881"/>
                    </a:cubicBezTo>
                    <a:cubicBezTo>
                      <a:pt x="4262" y="16659"/>
                      <a:pt x="4262" y="16991"/>
                      <a:pt x="4406" y="16991"/>
                    </a:cubicBezTo>
                    <a:cubicBezTo>
                      <a:pt x="4478" y="16991"/>
                      <a:pt x="4478" y="16881"/>
                      <a:pt x="4550" y="16881"/>
                    </a:cubicBezTo>
                    <a:cubicBezTo>
                      <a:pt x="4622" y="16881"/>
                      <a:pt x="4622" y="16991"/>
                      <a:pt x="4694" y="17102"/>
                    </a:cubicBezTo>
                    <a:cubicBezTo>
                      <a:pt x="4838" y="17102"/>
                      <a:pt x="4982" y="17102"/>
                      <a:pt x="5126" y="16991"/>
                    </a:cubicBezTo>
                    <a:cubicBezTo>
                      <a:pt x="5342" y="16881"/>
                      <a:pt x="5198" y="17102"/>
                      <a:pt x="5270" y="17213"/>
                    </a:cubicBezTo>
                    <a:cubicBezTo>
                      <a:pt x="5270" y="17213"/>
                      <a:pt x="5414" y="16881"/>
                      <a:pt x="5486" y="16881"/>
                    </a:cubicBezTo>
                    <a:cubicBezTo>
                      <a:pt x="5558" y="16770"/>
                      <a:pt x="5702" y="16770"/>
                      <a:pt x="5774" y="16881"/>
                    </a:cubicBezTo>
                    <a:cubicBezTo>
                      <a:pt x="5918" y="17102"/>
                      <a:pt x="6062" y="16881"/>
                      <a:pt x="6206" y="16991"/>
                    </a:cubicBezTo>
                    <a:cubicBezTo>
                      <a:pt x="6350" y="17102"/>
                      <a:pt x="6494" y="16881"/>
                      <a:pt x="6566" y="16659"/>
                    </a:cubicBezTo>
                    <a:cubicBezTo>
                      <a:pt x="6638" y="16659"/>
                      <a:pt x="6638" y="16548"/>
                      <a:pt x="6710" y="16548"/>
                    </a:cubicBezTo>
                    <a:cubicBezTo>
                      <a:pt x="6782" y="16438"/>
                      <a:pt x="6854" y="16548"/>
                      <a:pt x="6926" y="16438"/>
                    </a:cubicBezTo>
                    <a:cubicBezTo>
                      <a:pt x="6998" y="16327"/>
                      <a:pt x="7070" y="16105"/>
                      <a:pt x="7214" y="16216"/>
                    </a:cubicBezTo>
                    <a:cubicBezTo>
                      <a:pt x="7358" y="16327"/>
                      <a:pt x="7358" y="16327"/>
                      <a:pt x="7574" y="16105"/>
                    </a:cubicBezTo>
                    <a:cubicBezTo>
                      <a:pt x="7646" y="15995"/>
                      <a:pt x="7790" y="16327"/>
                      <a:pt x="7790" y="16438"/>
                    </a:cubicBezTo>
                    <a:cubicBezTo>
                      <a:pt x="7718" y="16659"/>
                      <a:pt x="7574" y="16770"/>
                      <a:pt x="7718" y="16770"/>
                    </a:cubicBezTo>
                    <a:cubicBezTo>
                      <a:pt x="7934" y="16770"/>
                      <a:pt x="7934" y="16770"/>
                      <a:pt x="8150" y="16659"/>
                    </a:cubicBezTo>
                    <a:cubicBezTo>
                      <a:pt x="8222" y="16659"/>
                      <a:pt x="8294" y="16991"/>
                      <a:pt x="8294" y="17102"/>
                    </a:cubicBezTo>
                    <a:cubicBezTo>
                      <a:pt x="8294" y="17102"/>
                      <a:pt x="8294" y="17324"/>
                      <a:pt x="8366" y="17213"/>
                    </a:cubicBezTo>
                    <a:cubicBezTo>
                      <a:pt x="8366" y="17213"/>
                      <a:pt x="8510" y="17213"/>
                      <a:pt x="8510" y="17324"/>
                    </a:cubicBezTo>
                    <a:cubicBezTo>
                      <a:pt x="8510" y="17435"/>
                      <a:pt x="8366" y="17545"/>
                      <a:pt x="8438" y="17656"/>
                    </a:cubicBezTo>
                    <a:cubicBezTo>
                      <a:pt x="8510" y="17878"/>
                      <a:pt x="8438" y="18210"/>
                      <a:pt x="8366" y="18321"/>
                    </a:cubicBezTo>
                    <a:cubicBezTo>
                      <a:pt x="8294" y="18542"/>
                      <a:pt x="8150" y="18653"/>
                      <a:pt x="8078" y="18764"/>
                    </a:cubicBezTo>
                    <a:cubicBezTo>
                      <a:pt x="8078" y="18875"/>
                      <a:pt x="8078" y="19428"/>
                      <a:pt x="8006" y="19318"/>
                    </a:cubicBezTo>
                    <a:cubicBezTo>
                      <a:pt x="8078" y="19428"/>
                      <a:pt x="8510" y="19096"/>
                      <a:pt x="8582" y="19318"/>
                    </a:cubicBezTo>
                    <a:cubicBezTo>
                      <a:pt x="8582" y="19318"/>
                      <a:pt x="8438" y="19428"/>
                      <a:pt x="8510" y="19650"/>
                    </a:cubicBezTo>
                    <a:cubicBezTo>
                      <a:pt x="8582" y="19871"/>
                      <a:pt x="8798" y="19871"/>
                      <a:pt x="8726" y="19982"/>
                    </a:cubicBezTo>
                    <a:cubicBezTo>
                      <a:pt x="8726" y="20093"/>
                      <a:pt x="8654" y="20315"/>
                      <a:pt x="8654" y="20425"/>
                    </a:cubicBezTo>
                    <a:cubicBezTo>
                      <a:pt x="8726" y="20536"/>
                      <a:pt x="8942" y="20425"/>
                      <a:pt x="8942" y="20536"/>
                    </a:cubicBezTo>
                    <a:cubicBezTo>
                      <a:pt x="8942" y="20536"/>
                      <a:pt x="8942" y="20647"/>
                      <a:pt x="8942" y="20647"/>
                    </a:cubicBezTo>
                    <a:cubicBezTo>
                      <a:pt x="8942" y="20868"/>
                      <a:pt x="9014" y="20758"/>
                      <a:pt x="9086" y="20758"/>
                    </a:cubicBezTo>
                    <a:cubicBezTo>
                      <a:pt x="9158" y="20758"/>
                      <a:pt x="9230" y="20647"/>
                      <a:pt x="9302" y="20758"/>
                    </a:cubicBezTo>
                    <a:cubicBezTo>
                      <a:pt x="9374" y="20758"/>
                      <a:pt x="9446" y="20868"/>
                      <a:pt x="9518" y="20979"/>
                    </a:cubicBezTo>
                    <a:cubicBezTo>
                      <a:pt x="9662" y="21090"/>
                      <a:pt x="9590" y="20647"/>
                      <a:pt x="9590" y="20536"/>
                    </a:cubicBezTo>
                    <a:cubicBezTo>
                      <a:pt x="9446" y="20093"/>
                      <a:pt x="9590" y="20315"/>
                      <a:pt x="9734" y="20093"/>
                    </a:cubicBezTo>
                    <a:cubicBezTo>
                      <a:pt x="9878" y="19982"/>
                      <a:pt x="9806" y="20093"/>
                      <a:pt x="9950" y="20204"/>
                    </a:cubicBezTo>
                    <a:cubicBezTo>
                      <a:pt x="9950" y="20204"/>
                      <a:pt x="10094" y="20093"/>
                      <a:pt x="10094" y="20093"/>
                    </a:cubicBezTo>
                    <a:cubicBezTo>
                      <a:pt x="10094" y="20204"/>
                      <a:pt x="10238" y="19982"/>
                      <a:pt x="10238" y="20093"/>
                    </a:cubicBezTo>
                    <a:cubicBezTo>
                      <a:pt x="10310" y="20204"/>
                      <a:pt x="10310" y="20315"/>
                      <a:pt x="10454" y="20093"/>
                    </a:cubicBezTo>
                    <a:cubicBezTo>
                      <a:pt x="10526" y="19982"/>
                      <a:pt x="10526" y="20093"/>
                      <a:pt x="10598" y="19982"/>
                    </a:cubicBezTo>
                    <a:cubicBezTo>
                      <a:pt x="10670" y="19871"/>
                      <a:pt x="10670" y="19650"/>
                      <a:pt x="10814" y="19650"/>
                    </a:cubicBezTo>
                    <a:cubicBezTo>
                      <a:pt x="10886" y="19650"/>
                      <a:pt x="10958" y="19871"/>
                      <a:pt x="11102" y="19871"/>
                    </a:cubicBezTo>
                    <a:cubicBezTo>
                      <a:pt x="11102" y="19871"/>
                      <a:pt x="11390" y="19982"/>
                      <a:pt x="11390" y="19982"/>
                    </a:cubicBezTo>
                    <a:cubicBezTo>
                      <a:pt x="11390" y="20093"/>
                      <a:pt x="11246" y="20204"/>
                      <a:pt x="11246" y="20315"/>
                    </a:cubicBezTo>
                    <a:cubicBezTo>
                      <a:pt x="11318" y="20425"/>
                      <a:pt x="11462" y="20536"/>
                      <a:pt x="11534" y="20647"/>
                    </a:cubicBezTo>
                    <a:cubicBezTo>
                      <a:pt x="11678" y="20758"/>
                      <a:pt x="11966" y="20868"/>
                      <a:pt x="12038" y="20536"/>
                    </a:cubicBezTo>
                    <a:cubicBezTo>
                      <a:pt x="12038" y="20536"/>
                      <a:pt x="12182" y="20758"/>
                      <a:pt x="12182" y="20758"/>
                    </a:cubicBezTo>
                    <a:cubicBezTo>
                      <a:pt x="12254" y="20868"/>
                      <a:pt x="12326" y="20647"/>
                      <a:pt x="12470" y="20758"/>
                    </a:cubicBezTo>
                    <a:cubicBezTo>
                      <a:pt x="12542" y="20868"/>
                      <a:pt x="12398" y="20979"/>
                      <a:pt x="12398" y="21090"/>
                    </a:cubicBezTo>
                    <a:cubicBezTo>
                      <a:pt x="12398" y="21201"/>
                      <a:pt x="12542" y="21422"/>
                      <a:pt x="12542" y="21533"/>
                    </a:cubicBezTo>
                    <a:cubicBezTo>
                      <a:pt x="12614" y="21533"/>
                      <a:pt x="12686" y="21422"/>
                      <a:pt x="12758" y="21422"/>
                    </a:cubicBezTo>
                    <a:cubicBezTo>
                      <a:pt x="12758" y="21311"/>
                      <a:pt x="12542" y="21201"/>
                      <a:pt x="12614" y="21090"/>
                    </a:cubicBezTo>
                    <a:cubicBezTo>
                      <a:pt x="12758" y="20758"/>
                      <a:pt x="12902" y="20758"/>
                      <a:pt x="13118" y="20647"/>
                    </a:cubicBezTo>
                    <a:cubicBezTo>
                      <a:pt x="13262" y="20536"/>
                      <a:pt x="13406" y="20536"/>
                      <a:pt x="13550" y="20536"/>
                    </a:cubicBezTo>
                    <a:cubicBezTo>
                      <a:pt x="13622" y="20536"/>
                      <a:pt x="13622" y="20315"/>
                      <a:pt x="13694" y="20315"/>
                    </a:cubicBezTo>
                    <a:cubicBezTo>
                      <a:pt x="13838" y="20315"/>
                      <a:pt x="13766" y="20204"/>
                      <a:pt x="13766" y="20093"/>
                    </a:cubicBezTo>
                    <a:cubicBezTo>
                      <a:pt x="13766" y="20204"/>
                      <a:pt x="14054" y="20093"/>
                      <a:pt x="14054" y="20093"/>
                    </a:cubicBezTo>
                    <a:cubicBezTo>
                      <a:pt x="14198" y="19982"/>
                      <a:pt x="14342" y="20093"/>
                      <a:pt x="14486" y="20093"/>
                    </a:cubicBezTo>
                    <a:cubicBezTo>
                      <a:pt x="14630" y="20093"/>
                      <a:pt x="14702" y="19982"/>
                      <a:pt x="14846" y="19871"/>
                    </a:cubicBezTo>
                    <a:cubicBezTo>
                      <a:pt x="14918" y="19871"/>
                      <a:pt x="14918" y="19539"/>
                      <a:pt x="14990" y="19539"/>
                    </a:cubicBezTo>
                    <a:cubicBezTo>
                      <a:pt x="15134" y="19539"/>
                      <a:pt x="15206" y="19428"/>
                      <a:pt x="15278" y="19318"/>
                    </a:cubicBezTo>
                    <a:cubicBezTo>
                      <a:pt x="15350" y="19318"/>
                      <a:pt x="15422" y="19207"/>
                      <a:pt x="15422" y="19096"/>
                    </a:cubicBezTo>
                    <a:cubicBezTo>
                      <a:pt x="15350" y="19096"/>
                      <a:pt x="15638" y="18985"/>
                      <a:pt x="15638" y="18985"/>
                    </a:cubicBezTo>
                    <a:cubicBezTo>
                      <a:pt x="15710" y="18875"/>
                      <a:pt x="15782" y="18653"/>
                      <a:pt x="15854" y="18542"/>
                    </a:cubicBezTo>
                    <a:cubicBezTo>
                      <a:pt x="15926" y="18431"/>
                      <a:pt x="15926" y="18431"/>
                      <a:pt x="15926" y="18321"/>
                    </a:cubicBezTo>
                    <a:cubicBezTo>
                      <a:pt x="15998" y="18099"/>
                      <a:pt x="15854" y="18210"/>
                      <a:pt x="15854" y="18099"/>
                    </a:cubicBezTo>
                    <a:cubicBezTo>
                      <a:pt x="15854" y="18099"/>
                      <a:pt x="16214" y="18099"/>
                      <a:pt x="15998" y="17878"/>
                    </a:cubicBezTo>
                    <a:cubicBezTo>
                      <a:pt x="15926" y="17767"/>
                      <a:pt x="15998" y="17767"/>
                      <a:pt x="16070" y="17767"/>
                    </a:cubicBezTo>
                    <a:cubicBezTo>
                      <a:pt x="16142" y="17767"/>
                      <a:pt x="16142" y="17656"/>
                      <a:pt x="16214" y="17545"/>
                    </a:cubicBezTo>
                    <a:cubicBezTo>
                      <a:pt x="16286" y="17435"/>
                      <a:pt x="16286" y="17324"/>
                      <a:pt x="16358" y="17213"/>
                    </a:cubicBezTo>
                    <a:cubicBezTo>
                      <a:pt x="16358" y="17213"/>
                      <a:pt x="16358" y="16991"/>
                      <a:pt x="16358" y="16991"/>
                    </a:cubicBezTo>
                    <a:cubicBezTo>
                      <a:pt x="16430" y="16881"/>
                      <a:pt x="16502" y="16881"/>
                      <a:pt x="16574" y="16770"/>
                    </a:cubicBezTo>
                    <a:cubicBezTo>
                      <a:pt x="16646" y="16659"/>
                      <a:pt x="16574" y="16548"/>
                      <a:pt x="16574" y="16548"/>
                    </a:cubicBezTo>
                    <a:cubicBezTo>
                      <a:pt x="16574" y="16438"/>
                      <a:pt x="16646" y="16438"/>
                      <a:pt x="16646" y="16438"/>
                    </a:cubicBezTo>
                    <a:cubicBezTo>
                      <a:pt x="16718" y="16438"/>
                      <a:pt x="16646" y="16216"/>
                      <a:pt x="16646" y="16216"/>
                    </a:cubicBezTo>
                    <a:cubicBezTo>
                      <a:pt x="16646" y="16216"/>
                      <a:pt x="16790" y="16327"/>
                      <a:pt x="16790" y="16216"/>
                    </a:cubicBezTo>
                    <a:cubicBezTo>
                      <a:pt x="16934" y="16105"/>
                      <a:pt x="16790" y="16105"/>
                      <a:pt x="16718" y="15995"/>
                    </a:cubicBezTo>
                    <a:cubicBezTo>
                      <a:pt x="16718" y="15995"/>
                      <a:pt x="16934" y="15773"/>
                      <a:pt x="16934" y="15773"/>
                    </a:cubicBezTo>
                    <a:cubicBezTo>
                      <a:pt x="16862" y="15995"/>
                      <a:pt x="16646" y="15662"/>
                      <a:pt x="16574" y="15551"/>
                    </a:cubicBezTo>
                    <a:cubicBezTo>
                      <a:pt x="16574" y="15551"/>
                      <a:pt x="16502" y="15662"/>
                      <a:pt x="16430" y="15662"/>
                    </a:cubicBezTo>
                    <a:cubicBezTo>
                      <a:pt x="16358" y="15773"/>
                      <a:pt x="16286" y="15551"/>
                      <a:pt x="16214" y="15662"/>
                    </a:cubicBezTo>
                    <a:cubicBezTo>
                      <a:pt x="16358" y="15551"/>
                      <a:pt x="16502" y="15441"/>
                      <a:pt x="16574" y="15330"/>
                    </a:cubicBezTo>
                    <a:cubicBezTo>
                      <a:pt x="16646" y="15219"/>
                      <a:pt x="16862" y="15219"/>
                      <a:pt x="16718" y="14998"/>
                    </a:cubicBezTo>
                    <a:cubicBezTo>
                      <a:pt x="16574" y="14887"/>
                      <a:pt x="16502" y="14776"/>
                      <a:pt x="16358" y="14555"/>
                    </a:cubicBezTo>
                    <a:cubicBezTo>
                      <a:pt x="16358" y="14444"/>
                      <a:pt x="15998" y="14665"/>
                      <a:pt x="15998" y="14333"/>
                    </a:cubicBezTo>
                    <a:cubicBezTo>
                      <a:pt x="15998" y="14555"/>
                      <a:pt x="16358" y="14555"/>
                      <a:pt x="16430" y="14555"/>
                    </a:cubicBezTo>
                    <a:cubicBezTo>
                      <a:pt x="16502" y="14555"/>
                      <a:pt x="16718" y="14887"/>
                      <a:pt x="16790" y="14665"/>
                    </a:cubicBezTo>
                    <a:cubicBezTo>
                      <a:pt x="16862" y="14444"/>
                      <a:pt x="16430" y="14222"/>
                      <a:pt x="16430" y="14001"/>
                    </a:cubicBezTo>
                    <a:cubicBezTo>
                      <a:pt x="16358" y="13779"/>
                      <a:pt x="16358" y="13336"/>
                      <a:pt x="16214" y="13225"/>
                    </a:cubicBezTo>
                    <a:cubicBezTo>
                      <a:pt x="16142" y="13004"/>
                      <a:pt x="15710" y="13004"/>
                      <a:pt x="15854" y="12671"/>
                    </a:cubicBezTo>
                    <a:cubicBezTo>
                      <a:pt x="15926" y="12450"/>
                      <a:pt x="15998" y="12339"/>
                      <a:pt x="16070" y="12228"/>
                    </a:cubicBezTo>
                    <a:cubicBezTo>
                      <a:pt x="16214" y="12007"/>
                      <a:pt x="16070" y="12118"/>
                      <a:pt x="16142" y="12007"/>
                    </a:cubicBezTo>
                    <a:cubicBezTo>
                      <a:pt x="16142" y="11896"/>
                      <a:pt x="16358" y="12007"/>
                      <a:pt x="16358" y="12007"/>
                    </a:cubicBezTo>
                    <a:cubicBezTo>
                      <a:pt x="16430" y="11896"/>
                      <a:pt x="16286" y="11785"/>
                      <a:pt x="16430" y="11675"/>
                    </a:cubicBezTo>
                    <a:cubicBezTo>
                      <a:pt x="16574" y="11675"/>
                      <a:pt x="16646" y="11564"/>
                      <a:pt x="16718" y="11453"/>
                    </a:cubicBezTo>
                    <a:cubicBezTo>
                      <a:pt x="16790" y="11453"/>
                      <a:pt x="16862" y="11453"/>
                      <a:pt x="16862" y="11453"/>
                    </a:cubicBezTo>
                    <a:cubicBezTo>
                      <a:pt x="16934" y="11453"/>
                      <a:pt x="16862" y="11564"/>
                      <a:pt x="16934" y="11564"/>
                    </a:cubicBezTo>
                    <a:cubicBezTo>
                      <a:pt x="17006" y="11675"/>
                      <a:pt x="17078" y="11342"/>
                      <a:pt x="17078" y="11231"/>
                    </a:cubicBezTo>
                    <a:cubicBezTo>
                      <a:pt x="16934" y="11010"/>
                      <a:pt x="16790" y="11121"/>
                      <a:pt x="16718" y="11121"/>
                    </a:cubicBezTo>
                    <a:cubicBezTo>
                      <a:pt x="16574" y="11121"/>
                      <a:pt x="16502" y="10899"/>
                      <a:pt x="16358" y="11010"/>
                    </a:cubicBezTo>
                    <a:cubicBezTo>
                      <a:pt x="16286" y="11010"/>
                      <a:pt x="16214" y="11231"/>
                      <a:pt x="16070" y="11231"/>
                    </a:cubicBezTo>
                    <a:cubicBezTo>
                      <a:pt x="15998" y="11342"/>
                      <a:pt x="15854" y="11342"/>
                      <a:pt x="15782" y="11231"/>
                    </a:cubicBezTo>
                    <a:cubicBezTo>
                      <a:pt x="15710" y="11121"/>
                      <a:pt x="15854" y="10899"/>
                      <a:pt x="15782" y="10788"/>
                    </a:cubicBezTo>
                    <a:cubicBezTo>
                      <a:pt x="15638" y="10678"/>
                      <a:pt x="15062" y="10678"/>
                      <a:pt x="15278" y="10124"/>
                    </a:cubicBezTo>
                    <a:cubicBezTo>
                      <a:pt x="15350" y="10013"/>
                      <a:pt x="15422" y="10124"/>
                      <a:pt x="15566" y="10124"/>
                    </a:cubicBezTo>
                    <a:cubicBezTo>
                      <a:pt x="15638" y="10124"/>
                      <a:pt x="15782" y="10013"/>
                      <a:pt x="15854" y="9902"/>
                    </a:cubicBezTo>
                    <a:cubicBezTo>
                      <a:pt x="15998" y="9570"/>
                      <a:pt x="16214" y="9348"/>
                      <a:pt x="16430" y="9127"/>
                    </a:cubicBezTo>
                    <a:cubicBezTo>
                      <a:pt x="16502" y="8905"/>
                      <a:pt x="16574" y="8905"/>
                      <a:pt x="16718" y="8905"/>
                    </a:cubicBezTo>
                    <a:cubicBezTo>
                      <a:pt x="16718" y="9016"/>
                      <a:pt x="16934" y="9016"/>
                      <a:pt x="16934" y="9127"/>
                    </a:cubicBezTo>
                    <a:cubicBezTo>
                      <a:pt x="16862" y="9238"/>
                      <a:pt x="16862" y="9459"/>
                      <a:pt x="16790" y="9570"/>
                    </a:cubicBezTo>
                    <a:cubicBezTo>
                      <a:pt x="16718" y="9570"/>
                      <a:pt x="16574" y="9681"/>
                      <a:pt x="16574" y="9791"/>
                    </a:cubicBezTo>
                    <a:cubicBezTo>
                      <a:pt x="16574" y="9902"/>
                      <a:pt x="16790" y="9902"/>
                      <a:pt x="16790" y="9902"/>
                    </a:cubicBezTo>
                    <a:cubicBezTo>
                      <a:pt x="16790" y="9902"/>
                      <a:pt x="16502" y="10235"/>
                      <a:pt x="16574" y="10235"/>
                    </a:cubicBezTo>
                    <a:cubicBezTo>
                      <a:pt x="16646" y="10345"/>
                      <a:pt x="17006" y="9791"/>
                      <a:pt x="17078" y="9791"/>
                    </a:cubicBezTo>
                    <a:cubicBezTo>
                      <a:pt x="17222" y="9681"/>
                      <a:pt x="17366" y="9570"/>
                      <a:pt x="17510" y="9570"/>
                    </a:cubicBezTo>
                    <a:cubicBezTo>
                      <a:pt x="17654" y="9570"/>
                      <a:pt x="17654" y="9570"/>
                      <a:pt x="17726" y="9348"/>
                    </a:cubicBezTo>
                    <a:cubicBezTo>
                      <a:pt x="17870" y="9238"/>
                      <a:pt x="18086" y="9127"/>
                      <a:pt x="18230" y="8905"/>
                    </a:cubicBezTo>
                    <a:cubicBezTo>
                      <a:pt x="18302" y="8795"/>
                      <a:pt x="18446" y="8462"/>
                      <a:pt x="18590" y="8462"/>
                    </a:cubicBezTo>
                    <a:cubicBezTo>
                      <a:pt x="18662" y="8351"/>
                      <a:pt x="19094" y="8795"/>
                      <a:pt x="19094" y="8462"/>
                    </a:cubicBezTo>
                    <a:cubicBezTo>
                      <a:pt x="19094" y="8351"/>
                      <a:pt x="19022" y="8241"/>
                      <a:pt x="19094" y="8130"/>
                    </a:cubicBezTo>
                    <a:cubicBezTo>
                      <a:pt x="19166" y="8130"/>
                      <a:pt x="19238" y="8130"/>
                      <a:pt x="19310" y="8130"/>
                    </a:cubicBezTo>
                    <a:cubicBezTo>
                      <a:pt x="19454" y="8130"/>
                      <a:pt x="19382" y="8019"/>
                      <a:pt x="19454" y="7908"/>
                    </a:cubicBezTo>
                    <a:cubicBezTo>
                      <a:pt x="19598" y="7798"/>
                      <a:pt x="19670" y="7908"/>
                      <a:pt x="19670" y="7687"/>
                    </a:cubicBezTo>
                    <a:cubicBezTo>
                      <a:pt x="19670" y="7355"/>
                      <a:pt x="19886" y="7687"/>
                      <a:pt x="19958" y="7798"/>
                    </a:cubicBezTo>
                    <a:cubicBezTo>
                      <a:pt x="19958" y="7576"/>
                      <a:pt x="20174" y="7576"/>
                      <a:pt x="20174" y="7355"/>
                    </a:cubicBezTo>
                    <a:cubicBezTo>
                      <a:pt x="20174" y="7133"/>
                      <a:pt x="20246" y="6801"/>
                      <a:pt x="20174" y="6579"/>
                    </a:cubicBezTo>
                    <a:cubicBezTo>
                      <a:pt x="20030" y="6247"/>
                      <a:pt x="20102" y="6358"/>
                      <a:pt x="20246" y="6136"/>
                    </a:cubicBezTo>
                    <a:cubicBezTo>
                      <a:pt x="20390" y="6025"/>
                      <a:pt x="20462" y="5915"/>
                      <a:pt x="20606" y="6025"/>
                    </a:cubicBezTo>
                    <a:cubicBezTo>
                      <a:pt x="20822" y="6136"/>
                      <a:pt x="20822" y="6136"/>
                      <a:pt x="20894" y="5804"/>
                    </a:cubicBezTo>
                    <a:cubicBezTo>
                      <a:pt x="20966" y="5582"/>
                      <a:pt x="21110" y="5471"/>
                      <a:pt x="21182" y="5139"/>
                    </a:cubicBezTo>
                    <a:cubicBezTo>
                      <a:pt x="21182" y="4918"/>
                      <a:pt x="21254" y="4696"/>
                      <a:pt x="21398" y="4475"/>
                    </a:cubicBezTo>
                    <a:cubicBezTo>
                      <a:pt x="21542" y="4253"/>
                      <a:pt x="21398" y="4253"/>
                      <a:pt x="21398" y="4031"/>
                    </a:cubicBezTo>
                    <a:close/>
                  </a:path>
                </a:pathLst>
              </a:custGeom>
              <a:solidFill>
                <a:srgbClr val="FFCA08"/>
              </a:solidFill>
              <a:ln w="95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0" name="Freeform 716"/>
              <p:cNvSpPr/>
              <p:nvPr/>
            </p:nvSpPr>
            <p:spPr>
              <a:xfrm>
                <a:off x="13431600" y="3215571"/>
                <a:ext cx="1634927" cy="7564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02" h="21095" extrusionOk="0">
                    <a:moveTo>
                      <a:pt x="0" y="5782"/>
                    </a:moveTo>
                    <a:cubicBezTo>
                      <a:pt x="138" y="7053"/>
                      <a:pt x="413" y="7688"/>
                      <a:pt x="963" y="8006"/>
                    </a:cubicBezTo>
                    <a:cubicBezTo>
                      <a:pt x="1238" y="8323"/>
                      <a:pt x="1376" y="8641"/>
                      <a:pt x="1651" y="8959"/>
                    </a:cubicBezTo>
                    <a:cubicBezTo>
                      <a:pt x="1789" y="9594"/>
                      <a:pt x="1926" y="10547"/>
                      <a:pt x="2064" y="11182"/>
                    </a:cubicBezTo>
                    <a:cubicBezTo>
                      <a:pt x="2201" y="11500"/>
                      <a:pt x="2064" y="11500"/>
                      <a:pt x="2064" y="11818"/>
                    </a:cubicBezTo>
                    <a:cubicBezTo>
                      <a:pt x="1926" y="11818"/>
                      <a:pt x="2064" y="12135"/>
                      <a:pt x="2064" y="12453"/>
                    </a:cubicBezTo>
                    <a:cubicBezTo>
                      <a:pt x="1926" y="13406"/>
                      <a:pt x="1789" y="13406"/>
                      <a:pt x="2201" y="14041"/>
                    </a:cubicBezTo>
                    <a:cubicBezTo>
                      <a:pt x="2752" y="14359"/>
                      <a:pt x="3302" y="14041"/>
                      <a:pt x="3852" y="14676"/>
                    </a:cubicBezTo>
                    <a:cubicBezTo>
                      <a:pt x="4127" y="15312"/>
                      <a:pt x="4678" y="16265"/>
                      <a:pt x="4953" y="16900"/>
                    </a:cubicBezTo>
                    <a:cubicBezTo>
                      <a:pt x="5090" y="17218"/>
                      <a:pt x="5228" y="17853"/>
                      <a:pt x="5366" y="18488"/>
                    </a:cubicBezTo>
                    <a:cubicBezTo>
                      <a:pt x="5503" y="19123"/>
                      <a:pt x="5916" y="18806"/>
                      <a:pt x="6054" y="18806"/>
                    </a:cubicBezTo>
                    <a:cubicBezTo>
                      <a:pt x="6604" y="18806"/>
                      <a:pt x="7154" y="18806"/>
                      <a:pt x="7704" y="18806"/>
                    </a:cubicBezTo>
                    <a:cubicBezTo>
                      <a:pt x="7980" y="18806"/>
                      <a:pt x="8530" y="18806"/>
                      <a:pt x="8805" y="19123"/>
                    </a:cubicBezTo>
                    <a:cubicBezTo>
                      <a:pt x="9080" y="19441"/>
                      <a:pt x="9218" y="20076"/>
                      <a:pt x="9493" y="20076"/>
                    </a:cubicBezTo>
                    <a:cubicBezTo>
                      <a:pt x="9768" y="20394"/>
                      <a:pt x="10181" y="20712"/>
                      <a:pt x="10456" y="20712"/>
                    </a:cubicBezTo>
                    <a:cubicBezTo>
                      <a:pt x="10731" y="20394"/>
                      <a:pt x="11006" y="21347"/>
                      <a:pt x="11144" y="21029"/>
                    </a:cubicBezTo>
                    <a:cubicBezTo>
                      <a:pt x="11694" y="20394"/>
                      <a:pt x="12107" y="19759"/>
                      <a:pt x="12795" y="19441"/>
                    </a:cubicBezTo>
                    <a:cubicBezTo>
                      <a:pt x="13345" y="19441"/>
                      <a:pt x="14171" y="19759"/>
                      <a:pt x="14583" y="19123"/>
                    </a:cubicBezTo>
                    <a:cubicBezTo>
                      <a:pt x="14996" y="18488"/>
                      <a:pt x="15134" y="17535"/>
                      <a:pt x="15546" y="17218"/>
                    </a:cubicBezTo>
                    <a:cubicBezTo>
                      <a:pt x="15959" y="16900"/>
                      <a:pt x="15959" y="16582"/>
                      <a:pt x="15684" y="15947"/>
                    </a:cubicBezTo>
                    <a:cubicBezTo>
                      <a:pt x="15546" y="15629"/>
                      <a:pt x="15546" y="14994"/>
                      <a:pt x="15822" y="14676"/>
                    </a:cubicBezTo>
                    <a:cubicBezTo>
                      <a:pt x="16234" y="13723"/>
                      <a:pt x="16785" y="15629"/>
                      <a:pt x="17335" y="14359"/>
                    </a:cubicBezTo>
                    <a:cubicBezTo>
                      <a:pt x="17473" y="14041"/>
                      <a:pt x="17610" y="13723"/>
                      <a:pt x="17885" y="13723"/>
                    </a:cubicBezTo>
                    <a:cubicBezTo>
                      <a:pt x="18298" y="13406"/>
                      <a:pt x="18436" y="13723"/>
                      <a:pt x="18848" y="13088"/>
                    </a:cubicBezTo>
                    <a:cubicBezTo>
                      <a:pt x="18986" y="12771"/>
                      <a:pt x="18986" y="11818"/>
                      <a:pt x="19124" y="11818"/>
                    </a:cubicBezTo>
                    <a:cubicBezTo>
                      <a:pt x="19399" y="11500"/>
                      <a:pt x="19536" y="11500"/>
                      <a:pt x="19674" y="11500"/>
                    </a:cubicBezTo>
                    <a:cubicBezTo>
                      <a:pt x="20224" y="11182"/>
                      <a:pt x="20637" y="10865"/>
                      <a:pt x="21187" y="11182"/>
                    </a:cubicBezTo>
                    <a:cubicBezTo>
                      <a:pt x="21600" y="11182"/>
                      <a:pt x="20775" y="8959"/>
                      <a:pt x="20637" y="8959"/>
                    </a:cubicBezTo>
                    <a:cubicBezTo>
                      <a:pt x="20499" y="8641"/>
                      <a:pt x="20224" y="8323"/>
                      <a:pt x="19949" y="8641"/>
                    </a:cubicBezTo>
                    <a:cubicBezTo>
                      <a:pt x="19674" y="8641"/>
                      <a:pt x="19674" y="9276"/>
                      <a:pt x="19399" y="8959"/>
                    </a:cubicBezTo>
                    <a:cubicBezTo>
                      <a:pt x="19261" y="8641"/>
                      <a:pt x="18848" y="8323"/>
                      <a:pt x="18711" y="8641"/>
                    </a:cubicBezTo>
                    <a:cubicBezTo>
                      <a:pt x="18573" y="9276"/>
                      <a:pt x="18436" y="8959"/>
                      <a:pt x="18436" y="8323"/>
                    </a:cubicBezTo>
                    <a:cubicBezTo>
                      <a:pt x="18436" y="7688"/>
                      <a:pt x="18848" y="6418"/>
                      <a:pt x="18848" y="5782"/>
                    </a:cubicBezTo>
                    <a:cubicBezTo>
                      <a:pt x="18986" y="5147"/>
                      <a:pt x="19399" y="4194"/>
                      <a:pt x="18848" y="4194"/>
                    </a:cubicBezTo>
                    <a:cubicBezTo>
                      <a:pt x="18436" y="4194"/>
                      <a:pt x="18436" y="4512"/>
                      <a:pt x="18023" y="4194"/>
                    </a:cubicBezTo>
                    <a:cubicBezTo>
                      <a:pt x="17610" y="3876"/>
                      <a:pt x="17473" y="3876"/>
                      <a:pt x="17060" y="4512"/>
                    </a:cubicBezTo>
                    <a:cubicBezTo>
                      <a:pt x="16647" y="5147"/>
                      <a:pt x="16097" y="5465"/>
                      <a:pt x="15684" y="5782"/>
                    </a:cubicBezTo>
                    <a:cubicBezTo>
                      <a:pt x="14996" y="6100"/>
                      <a:pt x="14721" y="5782"/>
                      <a:pt x="14171" y="5782"/>
                    </a:cubicBezTo>
                    <a:cubicBezTo>
                      <a:pt x="13896" y="5465"/>
                      <a:pt x="13758" y="5465"/>
                      <a:pt x="13483" y="5147"/>
                    </a:cubicBezTo>
                    <a:cubicBezTo>
                      <a:pt x="13345" y="5147"/>
                      <a:pt x="13208" y="4512"/>
                      <a:pt x="12932" y="4512"/>
                    </a:cubicBezTo>
                    <a:cubicBezTo>
                      <a:pt x="12382" y="4194"/>
                      <a:pt x="12107" y="3559"/>
                      <a:pt x="11419" y="3241"/>
                    </a:cubicBezTo>
                    <a:cubicBezTo>
                      <a:pt x="11144" y="3241"/>
                      <a:pt x="10869" y="3559"/>
                      <a:pt x="10594" y="3876"/>
                    </a:cubicBezTo>
                    <a:cubicBezTo>
                      <a:pt x="10318" y="4194"/>
                      <a:pt x="10043" y="3876"/>
                      <a:pt x="9768" y="3559"/>
                    </a:cubicBezTo>
                    <a:cubicBezTo>
                      <a:pt x="9493" y="3241"/>
                      <a:pt x="9355" y="3241"/>
                      <a:pt x="9355" y="2288"/>
                    </a:cubicBezTo>
                    <a:cubicBezTo>
                      <a:pt x="9218" y="1653"/>
                      <a:pt x="9218" y="1653"/>
                      <a:pt x="8805" y="1335"/>
                    </a:cubicBezTo>
                    <a:cubicBezTo>
                      <a:pt x="8530" y="1018"/>
                      <a:pt x="8255" y="700"/>
                      <a:pt x="7980" y="700"/>
                    </a:cubicBezTo>
                    <a:cubicBezTo>
                      <a:pt x="7704" y="700"/>
                      <a:pt x="7292" y="-253"/>
                      <a:pt x="7154" y="65"/>
                    </a:cubicBezTo>
                    <a:cubicBezTo>
                      <a:pt x="6879" y="65"/>
                      <a:pt x="6329" y="1335"/>
                      <a:pt x="6191" y="1971"/>
                    </a:cubicBezTo>
                    <a:cubicBezTo>
                      <a:pt x="6191" y="2606"/>
                      <a:pt x="6604" y="3241"/>
                      <a:pt x="6466" y="3876"/>
                    </a:cubicBezTo>
                    <a:cubicBezTo>
                      <a:pt x="6329" y="4512"/>
                      <a:pt x="5916" y="5147"/>
                      <a:pt x="5641" y="4512"/>
                    </a:cubicBezTo>
                    <a:cubicBezTo>
                      <a:pt x="5366" y="4512"/>
                      <a:pt x="5228" y="4194"/>
                      <a:pt x="5090" y="4194"/>
                    </a:cubicBezTo>
                    <a:cubicBezTo>
                      <a:pt x="4953" y="4194"/>
                      <a:pt x="4815" y="4194"/>
                      <a:pt x="4678" y="4194"/>
                    </a:cubicBezTo>
                    <a:cubicBezTo>
                      <a:pt x="4265" y="3876"/>
                      <a:pt x="4265" y="3241"/>
                      <a:pt x="3852" y="2923"/>
                    </a:cubicBezTo>
                    <a:cubicBezTo>
                      <a:pt x="3577" y="2606"/>
                      <a:pt x="3164" y="2288"/>
                      <a:pt x="2889" y="2606"/>
                    </a:cubicBezTo>
                    <a:cubicBezTo>
                      <a:pt x="2476" y="2923"/>
                      <a:pt x="2201" y="3559"/>
                      <a:pt x="1789" y="3876"/>
                    </a:cubicBezTo>
                    <a:cubicBezTo>
                      <a:pt x="1513" y="4194"/>
                      <a:pt x="1238" y="4829"/>
                      <a:pt x="963" y="5147"/>
                    </a:cubicBezTo>
                    <a:cubicBezTo>
                      <a:pt x="550" y="5147"/>
                      <a:pt x="275" y="5782"/>
                      <a:pt x="0" y="578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1" name="Freeform 717"/>
              <p:cNvSpPr/>
              <p:nvPr/>
            </p:nvSpPr>
            <p:spPr>
              <a:xfrm>
                <a:off x="9438422" y="1728538"/>
                <a:ext cx="663127" cy="12185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40" extrusionOk="0">
                    <a:moveTo>
                      <a:pt x="20914" y="4840"/>
                    </a:moveTo>
                    <a:cubicBezTo>
                      <a:pt x="20571" y="4640"/>
                      <a:pt x="21257" y="4240"/>
                      <a:pt x="20914" y="3840"/>
                    </a:cubicBezTo>
                    <a:cubicBezTo>
                      <a:pt x="20571" y="3440"/>
                      <a:pt x="20914" y="3440"/>
                      <a:pt x="20914" y="3040"/>
                    </a:cubicBezTo>
                    <a:cubicBezTo>
                      <a:pt x="20914" y="2840"/>
                      <a:pt x="20571" y="2640"/>
                      <a:pt x="20571" y="2440"/>
                    </a:cubicBezTo>
                    <a:cubicBezTo>
                      <a:pt x="20229" y="2240"/>
                      <a:pt x="20571" y="2240"/>
                      <a:pt x="20571" y="2040"/>
                    </a:cubicBezTo>
                    <a:cubicBezTo>
                      <a:pt x="20229" y="1640"/>
                      <a:pt x="20229" y="1440"/>
                      <a:pt x="19543" y="1240"/>
                    </a:cubicBezTo>
                    <a:cubicBezTo>
                      <a:pt x="18857" y="1040"/>
                      <a:pt x="18171" y="1040"/>
                      <a:pt x="17486" y="840"/>
                    </a:cubicBezTo>
                    <a:cubicBezTo>
                      <a:pt x="16800" y="440"/>
                      <a:pt x="16114" y="-160"/>
                      <a:pt x="15086" y="40"/>
                    </a:cubicBezTo>
                    <a:cubicBezTo>
                      <a:pt x="14743" y="40"/>
                      <a:pt x="15086" y="640"/>
                      <a:pt x="15086" y="840"/>
                    </a:cubicBezTo>
                    <a:cubicBezTo>
                      <a:pt x="14743" y="1440"/>
                      <a:pt x="12686" y="1040"/>
                      <a:pt x="11657" y="840"/>
                    </a:cubicBezTo>
                    <a:cubicBezTo>
                      <a:pt x="11657" y="1240"/>
                      <a:pt x="11657" y="1440"/>
                      <a:pt x="11657" y="1840"/>
                    </a:cubicBezTo>
                    <a:cubicBezTo>
                      <a:pt x="11314" y="1840"/>
                      <a:pt x="10629" y="1640"/>
                      <a:pt x="9943" y="1840"/>
                    </a:cubicBezTo>
                    <a:cubicBezTo>
                      <a:pt x="9600" y="1840"/>
                      <a:pt x="9600" y="2040"/>
                      <a:pt x="9257" y="2240"/>
                    </a:cubicBezTo>
                    <a:cubicBezTo>
                      <a:pt x="9257" y="2440"/>
                      <a:pt x="8571" y="2640"/>
                      <a:pt x="8571" y="2840"/>
                    </a:cubicBezTo>
                    <a:cubicBezTo>
                      <a:pt x="8229" y="3040"/>
                      <a:pt x="8914" y="3440"/>
                      <a:pt x="8571" y="3440"/>
                    </a:cubicBezTo>
                    <a:cubicBezTo>
                      <a:pt x="8571" y="3640"/>
                      <a:pt x="8229" y="3640"/>
                      <a:pt x="8229" y="3840"/>
                    </a:cubicBezTo>
                    <a:cubicBezTo>
                      <a:pt x="7543" y="4040"/>
                      <a:pt x="6857" y="4440"/>
                      <a:pt x="6857" y="4840"/>
                    </a:cubicBezTo>
                    <a:cubicBezTo>
                      <a:pt x="6857" y="5240"/>
                      <a:pt x="6171" y="4840"/>
                      <a:pt x="5829" y="5240"/>
                    </a:cubicBezTo>
                    <a:cubicBezTo>
                      <a:pt x="5829" y="5640"/>
                      <a:pt x="5829" y="6040"/>
                      <a:pt x="5486" y="6440"/>
                    </a:cubicBezTo>
                    <a:cubicBezTo>
                      <a:pt x="5486" y="6840"/>
                      <a:pt x="4457" y="7040"/>
                      <a:pt x="4457" y="7440"/>
                    </a:cubicBezTo>
                    <a:cubicBezTo>
                      <a:pt x="4457" y="7640"/>
                      <a:pt x="5486" y="8040"/>
                      <a:pt x="5143" y="8240"/>
                    </a:cubicBezTo>
                    <a:cubicBezTo>
                      <a:pt x="4457" y="8640"/>
                      <a:pt x="3771" y="8440"/>
                      <a:pt x="3086" y="8640"/>
                    </a:cubicBezTo>
                    <a:cubicBezTo>
                      <a:pt x="2057" y="8840"/>
                      <a:pt x="1714" y="9440"/>
                      <a:pt x="1714" y="10040"/>
                    </a:cubicBezTo>
                    <a:cubicBezTo>
                      <a:pt x="2057" y="10440"/>
                      <a:pt x="2057" y="10840"/>
                      <a:pt x="2057" y="11240"/>
                    </a:cubicBezTo>
                    <a:cubicBezTo>
                      <a:pt x="2057" y="11840"/>
                      <a:pt x="1371" y="12040"/>
                      <a:pt x="2743" y="12440"/>
                    </a:cubicBezTo>
                    <a:cubicBezTo>
                      <a:pt x="3429" y="12840"/>
                      <a:pt x="3086" y="13040"/>
                      <a:pt x="2400" y="13240"/>
                    </a:cubicBezTo>
                    <a:cubicBezTo>
                      <a:pt x="2057" y="13440"/>
                      <a:pt x="2743" y="14240"/>
                      <a:pt x="2400" y="14640"/>
                    </a:cubicBezTo>
                    <a:cubicBezTo>
                      <a:pt x="2400" y="15040"/>
                      <a:pt x="1371" y="15040"/>
                      <a:pt x="1371" y="15440"/>
                    </a:cubicBezTo>
                    <a:cubicBezTo>
                      <a:pt x="1371" y="15640"/>
                      <a:pt x="1371" y="16440"/>
                      <a:pt x="1029" y="16440"/>
                    </a:cubicBezTo>
                    <a:cubicBezTo>
                      <a:pt x="1029" y="16440"/>
                      <a:pt x="343" y="16240"/>
                      <a:pt x="0" y="16240"/>
                    </a:cubicBezTo>
                    <a:cubicBezTo>
                      <a:pt x="0" y="17040"/>
                      <a:pt x="1371" y="17240"/>
                      <a:pt x="1371" y="17840"/>
                    </a:cubicBezTo>
                    <a:cubicBezTo>
                      <a:pt x="1029" y="18040"/>
                      <a:pt x="2057" y="19040"/>
                      <a:pt x="2400" y="19240"/>
                    </a:cubicBezTo>
                    <a:cubicBezTo>
                      <a:pt x="3086" y="19640"/>
                      <a:pt x="2743" y="19840"/>
                      <a:pt x="2743" y="20240"/>
                    </a:cubicBezTo>
                    <a:cubicBezTo>
                      <a:pt x="2743" y="20440"/>
                      <a:pt x="3429" y="20840"/>
                      <a:pt x="3429" y="21240"/>
                    </a:cubicBezTo>
                    <a:cubicBezTo>
                      <a:pt x="3086" y="21440"/>
                      <a:pt x="4457" y="21240"/>
                      <a:pt x="4800" y="21440"/>
                    </a:cubicBezTo>
                    <a:cubicBezTo>
                      <a:pt x="5486" y="21440"/>
                      <a:pt x="5143" y="21240"/>
                      <a:pt x="5143" y="20840"/>
                    </a:cubicBezTo>
                    <a:cubicBezTo>
                      <a:pt x="5143" y="19840"/>
                      <a:pt x="7886" y="20640"/>
                      <a:pt x="8229" y="20040"/>
                    </a:cubicBezTo>
                    <a:cubicBezTo>
                      <a:pt x="8571" y="19440"/>
                      <a:pt x="8914" y="18840"/>
                      <a:pt x="9257" y="18240"/>
                    </a:cubicBezTo>
                    <a:cubicBezTo>
                      <a:pt x="9257" y="17840"/>
                      <a:pt x="9257" y="17440"/>
                      <a:pt x="8914" y="17240"/>
                    </a:cubicBezTo>
                    <a:cubicBezTo>
                      <a:pt x="8571" y="16840"/>
                      <a:pt x="8914" y="16840"/>
                      <a:pt x="9600" y="16640"/>
                    </a:cubicBezTo>
                    <a:cubicBezTo>
                      <a:pt x="9943" y="16640"/>
                      <a:pt x="10971" y="16440"/>
                      <a:pt x="10971" y="16240"/>
                    </a:cubicBezTo>
                    <a:cubicBezTo>
                      <a:pt x="10971" y="16240"/>
                      <a:pt x="10971" y="16040"/>
                      <a:pt x="10971" y="16040"/>
                    </a:cubicBezTo>
                    <a:cubicBezTo>
                      <a:pt x="11314" y="16040"/>
                      <a:pt x="12000" y="16040"/>
                      <a:pt x="12000" y="15840"/>
                    </a:cubicBezTo>
                    <a:cubicBezTo>
                      <a:pt x="12000" y="15640"/>
                      <a:pt x="11657" y="15640"/>
                      <a:pt x="11657" y="15440"/>
                    </a:cubicBezTo>
                    <a:cubicBezTo>
                      <a:pt x="12000" y="15440"/>
                      <a:pt x="12343" y="15240"/>
                      <a:pt x="12343" y="15240"/>
                    </a:cubicBezTo>
                    <a:cubicBezTo>
                      <a:pt x="13029" y="14840"/>
                      <a:pt x="12686" y="14640"/>
                      <a:pt x="12000" y="14440"/>
                    </a:cubicBezTo>
                    <a:cubicBezTo>
                      <a:pt x="11314" y="14040"/>
                      <a:pt x="9943" y="13840"/>
                      <a:pt x="9943" y="13040"/>
                    </a:cubicBezTo>
                    <a:cubicBezTo>
                      <a:pt x="9943" y="12640"/>
                      <a:pt x="9943" y="12240"/>
                      <a:pt x="10286" y="11840"/>
                    </a:cubicBezTo>
                    <a:cubicBezTo>
                      <a:pt x="10629" y="11440"/>
                      <a:pt x="10629" y="11440"/>
                      <a:pt x="10286" y="11040"/>
                    </a:cubicBezTo>
                    <a:cubicBezTo>
                      <a:pt x="9943" y="11040"/>
                      <a:pt x="11314" y="10440"/>
                      <a:pt x="11314" y="10440"/>
                    </a:cubicBezTo>
                    <a:cubicBezTo>
                      <a:pt x="12000" y="10040"/>
                      <a:pt x="12343" y="9640"/>
                      <a:pt x="13371" y="9440"/>
                    </a:cubicBezTo>
                    <a:cubicBezTo>
                      <a:pt x="14400" y="9240"/>
                      <a:pt x="16114" y="8640"/>
                      <a:pt x="16800" y="8040"/>
                    </a:cubicBezTo>
                    <a:cubicBezTo>
                      <a:pt x="17486" y="7440"/>
                      <a:pt x="15771" y="7040"/>
                      <a:pt x="17143" y="6840"/>
                    </a:cubicBezTo>
                    <a:cubicBezTo>
                      <a:pt x="17829" y="6640"/>
                      <a:pt x="17486" y="6640"/>
                      <a:pt x="17143" y="6240"/>
                    </a:cubicBezTo>
                    <a:cubicBezTo>
                      <a:pt x="17143" y="6040"/>
                      <a:pt x="18171" y="5840"/>
                      <a:pt x="18514" y="5840"/>
                    </a:cubicBezTo>
                    <a:cubicBezTo>
                      <a:pt x="19200" y="5440"/>
                      <a:pt x="19543" y="5240"/>
                      <a:pt x="19886" y="5640"/>
                    </a:cubicBezTo>
                    <a:cubicBezTo>
                      <a:pt x="20229" y="5640"/>
                      <a:pt x="20571" y="5440"/>
                      <a:pt x="20571" y="5440"/>
                    </a:cubicBezTo>
                    <a:cubicBezTo>
                      <a:pt x="20914" y="5440"/>
                      <a:pt x="21257" y="5440"/>
                      <a:pt x="21600" y="5440"/>
                    </a:cubicBezTo>
                    <a:cubicBezTo>
                      <a:pt x="21600" y="5240"/>
                      <a:pt x="21257" y="5240"/>
                      <a:pt x="20914" y="4840"/>
                    </a:cubicBezTo>
                    <a:cubicBezTo>
                      <a:pt x="20571" y="4640"/>
                      <a:pt x="20914" y="5040"/>
                      <a:pt x="20914" y="484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2" name="Freeform 718"/>
              <p:cNvSpPr/>
              <p:nvPr/>
            </p:nvSpPr>
            <p:spPr>
              <a:xfrm>
                <a:off x="9924956" y="1626488"/>
                <a:ext cx="561926" cy="947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5" h="21395" extrusionOk="0">
                    <a:moveTo>
                      <a:pt x="21200" y="15171"/>
                    </a:moveTo>
                    <a:cubicBezTo>
                      <a:pt x="20800" y="14657"/>
                      <a:pt x="19600" y="14400"/>
                      <a:pt x="18800" y="14143"/>
                    </a:cubicBezTo>
                    <a:cubicBezTo>
                      <a:pt x="17600" y="13629"/>
                      <a:pt x="19200" y="13629"/>
                      <a:pt x="19600" y="13114"/>
                    </a:cubicBezTo>
                    <a:cubicBezTo>
                      <a:pt x="19600" y="13114"/>
                      <a:pt x="18000" y="11571"/>
                      <a:pt x="17600" y="11314"/>
                    </a:cubicBezTo>
                    <a:cubicBezTo>
                      <a:pt x="17600" y="11314"/>
                      <a:pt x="18400" y="11057"/>
                      <a:pt x="18400" y="11057"/>
                    </a:cubicBezTo>
                    <a:cubicBezTo>
                      <a:pt x="18400" y="10800"/>
                      <a:pt x="17600" y="10029"/>
                      <a:pt x="17600" y="9771"/>
                    </a:cubicBezTo>
                    <a:cubicBezTo>
                      <a:pt x="17600" y="9514"/>
                      <a:pt x="18000" y="9514"/>
                      <a:pt x="18000" y="9257"/>
                    </a:cubicBezTo>
                    <a:cubicBezTo>
                      <a:pt x="18400" y="9000"/>
                      <a:pt x="17600" y="8486"/>
                      <a:pt x="17600" y="8229"/>
                    </a:cubicBezTo>
                    <a:cubicBezTo>
                      <a:pt x="16800" y="7714"/>
                      <a:pt x="16000" y="7200"/>
                      <a:pt x="16800" y="6686"/>
                    </a:cubicBezTo>
                    <a:cubicBezTo>
                      <a:pt x="17200" y="6429"/>
                      <a:pt x="18000" y="6171"/>
                      <a:pt x="18000" y="5914"/>
                    </a:cubicBezTo>
                    <a:cubicBezTo>
                      <a:pt x="18400" y="5400"/>
                      <a:pt x="17600" y="5143"/>
                      <a:pt x="17600" y="4886"/>
                    </a:cubicBezTo>
                    <a:cubicBezTo>
                      <a:pt x="17200" y="4629"/>
                      <a:pt x="14400" y="3857"/>
                      <a:pt x="15200" y="3343"/>
                    </a:cubicBezTo>
                    <a:cubicBezTo>
                      <a:pt x="15200" y="3343"/>
                      <a:pt x="16000" y="3086"/>
                      <a:pt x="16000" y="3086"/>
                    </a:cubicBezTo>
                    <a:cubicBezTo>
                      <a:pt x="16000" y="3086"/>
                      <a:pt x="14800" y="2571"/>
                      <a:pt x="15600" y="2571"/>
                    </a:cubicBezTo>
                    <a:cubicBezTo>
                      <a:pt x="16800" y="2571"/>
                      <a:pt x="17600" y="1286"/>
                      <a:pt x="16400" y="771"/>
                    </a:cubicBezTo>
                    <a:cubicBezTo>
                      <a:pt x="16000" y="514"/>
                      <a:pt x="15200" y="514"/>
                      <a:pt x="14800" y="257"/>
                    </a:cubicBezTo>
                    <a:cubicBezTo>
                      <a:pt x="14400" y="0"/>
                      <a:pt x="14000" y="0"/>
                      <a:pt x="13600" y="0"/>
                    </a:cubicBezTo>
                    <a:cubicBezTo>
                      <a:pt x="12800" y="257"/>
                      <a:pt x="12400" y="0"/>
                      <a:pt x="11600" y="257"/>
                    </a:cubicBezTo>
                    <a:cubicBezTo>
                      <a:pt x="11200" y="514"/>
                      <a:pt x="10400" y="1029"/>
                      <a:pt x="10000" y="1286"/>
                    </a:cubicBezTo>
                    <a:cubicBezTo>
                      <a:pt x="10000" y="1543"/>
                      <a:pt x="10000" y="2571"/>
                      <a:pt x="9600" y="2571"/>
                    </a:cubicBezTo>
                    <a:cubicBezTo>
                      <a:pt x="9200" y="2829"/>
                      <a:pt x="8800" y="3086"/>
                      <a:pt x="8400" y="3343"/>
                    </a:cubicBezTo>
                    <a:cubicBezTo>
                      <a:pt x="8000" y="3343"/>
                      <a:pt x="7200" y="2829"/>
                      <a:pt x="6800" y="2829"/>
                    </a:cubicBezTo>
                    <a:cubicBezTo>
                      <a:pt x="6400" y="2829"/>
                      <a:pt x="6000" y="3086"/>
                      <a:pt x="5600" y="3086"/>
                    </a:cubicBezTo>
                    <a:cubicBezTo>
                      <a:pt x="4400" y="3343"/>
                      <a:pt x="3600" y="3086"/>
                      <a:pt x="2800" y="2571"/>
                    </a:cubicBezTo>
                    <a:cubicBezTo>
                      <a:pt x="2800" y="2314"/>
                      <a:pt x="2000" y="1800"/>
                      <a:pt x="1600" y="1800"/>
                    </a:cubicBezTo>
                    <a:cubicBezTo>
                      <a:pt x="1200" y="1800"/>
                      <a:pt x="400" y="2314"/>
                      <a:pt x="0" y="2314"/>
                    </a:cubicBezTo>
                    <a:cubicBezTo>
                      <a:pt x="800" y="2829"/>
                      <a:pt x="2000" y="3343"/>
                      <a:pt x="3200" y="3600"/>
                    </a:cubicBezTo>
                    <a:cubicBezTo>
                      <a:pt x="3600" y="3600"/>
                      <a:pt x="4400" y="3857"/>
                      <a:pt x="4800" y="4114"/>
                    </a:cubicBezTo>
                    <a:cubicBezTo>
                      <a:pt x="5200" y="4371"/>
                      <a:pt x="5200" y="4629"/>
                      <a:pt x="5600" y="4886"/>
                    </a:cubicBezTo>
                    <a:cubicBezTo>
                      <a:pt x="5600" y="5143"/>
                      <a:pt x="5200" y="5143"/>
                      <a:pt x="5600" y="5400"/>
                    </a:cubicBezTo>
                    <a:cubicBezTo>
                      <a:pt x="5600" y="5657"/>
                      <a:pt x="6400" y="5914"/>
                      <a:pt x="6000" y="6171"/>
                    </a:cubicBezTo>
                    <a:cubicBezTo>
                      <a:pt x="6000" y="6429"/>
                      <a:pt x="5600" y="6686"/>
                      <a:pt x="6000" y="6943"/>
                    </a:cubicBezTo>
                    <a:cubicBezTo>
                      <a:pt x="6000" y="6943"/>
                      <a:pt x="6400" y="7457"/>
                      <a:pt x="6400" y="7457"/>
                    </a:cubicBezTo>
                    <a:cubicBezTo>
                      <a:pt x="6000" y="7714"/>
                      <a:pt x="6000" y="8229"/>
                      <a:pt x="6000" y="8486"/>
                    </a:cubicBezTo>
                    <a:cubicBezTo>
                      <a:pt x="6000" y="8486"/>
                      <a:pt x="6800" y="9257"/>
                      <a:pt x="6800" y="9257"/>
                    </a:cubicBezTo>
                    <a:cubicBezTo>
                      <a:pt x="7200" y="9514"/>
                      <a:pt x="8000" y="9771"/>
                      <a:pt x="8400" y="9771"/>
                    </a:cubicBezTo>
                    <a:cubicBezTo>
                      <a:pt x="8800" y="10029"/>
                      <a:pt x="8800" y="10286"/>
                      <a:pt x="8800" y="10543"/>
                    </a:cubicBezTo>
                    <a:cubicBezTo>
                      <a:pt x="8800" y="10800"/>
                      <a:pt x="9200" y="11057"/>
                      <a:pt x="9200" y="11314"/>
                    </a:cubicBezTo>
                    <a:cubicBezTo>
                      <a:pt x="9200" y="11571"/>
                      <a:pt x="8400" y="11314"/>
                      <a:pt x="8000" y="11314"/>
                    </a:cubicBezTo>
                    <a:cubicBezTo>
                      <a:pt x="7600" y="11314"/>
                      <a:pt x="6400" y="12343"/>
                      <a:pt x="6400" y="12600"/>
                    </a:cubicBezTo>
                    <a:cubicBezTo>
                      <a:pt x="6000" y="12857"/>
                      <a:pt x="5600" y="12857"/>
                      <a:pt x="5200" y="13114"/>
                    </a:cubicBezTo>
                    <a:cubicBezTo>
                      <a:pt x="4800" y="13371"/>
                      <a:pt x="4400" y="13629"/>
                      <a:pt x="4000" y="13886"/>
                    </a:cubicBezTo>
                    <a:cubicBezTo>
                      <a:pt x="3600" y="13886"/>
                      <a:pt x="1600" y="14914"/>
                      <a:pt x="1600" y="14657"/>
                    </a:cubicBezTo>
                    <a:cubicBezTo>
                      <a:pt x="1600" y="15171"/>
                      <a:pt x="800" y="15429"/>
                      <a:pt x="800" y="15943"/>
                    </a:cubicBezTo>
                    <a:cubicBezTo>
                      <a:pt x="1200" y="16457"/>
                      <a:pt x="800" y="17229"/>
                      <a:pt x="1600" y="17229"/>
                    </a:cubicBezTo>
                    <a:cubicBezTo>
                      <a:pt x="2000" y="17229"/>
                      <a:pt x="1600" y="18514"/>
                      <a:pt x="1600" y="18771"/>
                    </a:cubicBezTo>
                    <a:cubicBezTo>
                      <a:pt x="1600" y="19286"/>
                      <a:pt x="800" y="19800"/>
                      <a:pt x="1600" y="20057"/>
                    </a:cubicBezTo>
                    <a:cubicBezTo>
                      <a:pt x="1600" y="20057"/>
                      <a:pt x="3200" y="20314"/>
                      <a:pt x="2800" y="20571"/>
                    </a:cubicBezTo>
                    <a:cubicBezTo>
                      <a:pt x="2800" y="20571"/>
                      <a:pt x="2000" y="20829"/>
                      <a:pt x="2000" y="20829"/>
                    </a:cubicBezTo>
                    <a:cubicBezTo>
                      <a:pt x="2800" y="20829"/>
                      <a:pt x="2800" y="20314"/>
                      <a:pt x="3200" y="20314"/>
                    </a:cubicBezTo>
                    <a:cubicBezTo>
                      <a:pt x="4000" y="20057"/>
                      <a:pt x="3200" y="21343"/>
                      <a:pt x="3200" y="21343"/>
                    </a:cubicBezTo>
                    <a:cubicBezTo>
                      <a:pt x="3200" y="21343"/>
                      <a:pt x="4400" y="20571"/>
                      <a:pt x="4400" y="20571"/>
                    </a:cubicBezTo>
                    <a:cubicBezTo>
                      <a:pt x="4800" y="20314"/>
                      <a:pt x="4400" y="21343"/>
                      <a:pt x="4400" y="21343"/>
                    </a:cubicBezTo>
                    <a:cubicBezTo>
                      <a:pt x="5600" y="21600"/>
                      <a:pt x="8000" y="20829"/>
                      <a:pt x="9200" y="20571"/>
                    </a:cubicBezTo>
                    <a:cubicBezTo>
                      <a:pt x="10800" y="20314"/>
                      <a:pt x="12400" y="20314"/>
                      <a:pt x="14400" y="20057"/>
                    </a:cubicBezTo>
                    <a:cubicBezTo>
                      <a:pt x="15600" y="19029"/>
                      <a:pt x="17200" y="18257"/>
                      <a:pt x="18400" y="17486"/>
                    </a:cubicBezTo>
                    <a:cubicBezTo>
                      <a:pt x="19200" y="16971"/>
                      <a:pt x="21600" y="15943"/>
                      <a:pt x="21200" y="15171"/>
                    </a:cubicBezTo>
                    <a:cubicBezTo>
                      <a:pt x="20800" y="14657"/>
                      <a:pt x="21600" y="15943"/>
                      <a:pt x="21200" y="151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3" name="Freeform 719"/>
              <p:cNvSpPr/>
              <p:nvPr/>
            </p:nvSpPr>
            <p:spPr>
              <a:xfrm>
                <a:off x="9116328" y="1520838"/>
                <a:ext cx="1337184" cy="12093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1" h="21482" extrusionOk="0">
                    <a:moveTo>
                      <a:pt x="5643" y="20271"/>
                    </a:moveTo>
                    <a:cubicBezTo>
                      <a:pt x="5643" y="20271"/>
                      <a:pt x="5812" y="19665"/>
                      <a:pt x="5812" y="19463"/>
                    </a:cubicBezTo>
                    <a:cubicBezTo>
                      <a:pt x="5812" y="19060"/>
                      <a:pt x="5981" y="18858"/>
                      <a:pt x="6318" y="18656"/>
                    </a:cubicBezTo>
                    <a:cubicBezTo>
                      <a:pt x="6656" y="18252"/>
                      <a:pt x="6318" y="17646"/>
                      <a:pt x="6318" y="17445"/>
                    </a:cubicBezTo>
                    <a:cubicBezTo>
                      <a:pt x="6318" y="16839"/>
                      <a:pt x="6994" y="16839"/>
                      <a:pt x="6487" y="16435"/>
                    </a:cubicBezTo>
                    <a:cubicBezTo>
                      <a:pt x="6150" y="16032"/>
                      <a:pt x="5981" y="16032"/>
                      <a:pt x="6150" y="15426"/>
                    </a:cubicBezTo>
                    <a:cubicBezTo>
                      <a:pt x="6318" y="15022"/>
                      <a:pt x="6150" y="14618"/>
                      <a:pt x="6150" y="14215"/>
                    </a:cubicBezTo>
                    <a:cubicBezTo>
                      <a:pt x="5981" y="13609"/>
                      <a:pt x="5812" y="13003"/>
                      <a:pt x="6318" y="12600"/>
                    </a:cubicBezTo>
                    <a:cubicBezTo>
                      <a:pt x="6487" y="12398"/>
                      <a:pt x="6825" y="12398"/>
                      <a:pt x="6994" y="12196"/>
                    </a:cubicBezTo>
                    <a:cubicBezTo>
                      <a:pt x="7162" y="12196"/>
                      <a:pt x="7331" y="12398"/>
                      <a:pt x="7500" y="12196"/>
                    </a:cubicBezTo>
                    <a:cubicBezTo>
                      <a:pt x="7668" y="11792"/>
                      <a:pt x="7500" y="11590"/>
                      <a:pt x="7331" y="11389"/>
                    </a:cubicBezTo>
                    <a:cubicBezTo>
                      <a:pt x="7331" y="10985"/>
                      <a:pt x="7668" y="10783"/>
                      <a:pt x="7837" y="10379"/>
                    </a:cubicBezTo>
                    <a:cubicBezTo>
                      <a:pt x="7837" y="10177"/>
                      <a:pt x="8006" y="9572"/>
                      <a:pt x="8006" y="9168"/>
                    </a:cubicBezTo>
                    <a:cubicBezTo>
                      <a:pt x="8006" y="8764"/>
                      <a:pt x="8681" y="8764"/>
                      <a:pt x="8512" y="8562"/>
                    </a:cubicBezTo>
                    <a:cubicBezTo>
                      <a:pt x="8512" y="8159"/>
                      <a:pt x="8850" y="7957"/>
                      <a:pt x="9018" y="7553"/>
                    </a:cubicBezTo>
                    <a:cubicBezTo>
                      <a:pt x="9356" y="7149"/>
                      <a:pt x="9356" y="7351"/>
                      <a:pt x="9356" y="6746"/>
                    </a:cubicBezTo>
                    <a:cubicBezTo>
                      <a:pt x="9187" y="6544"/>
                      <a:pt x="9862" y="5534"/>
                      <a:pt x="10031" y="5534"/>
                    </a:cubicBezTo>
                    <a:cubicBezTo>
                      <a:pt x="10200" y="5332"/>
                      <a:pt x="10706" y="5534"/>
                      <a:pt x="10875" y="5534"/>
                    </a:cubicBezTo>
                    <a:cubicBezTo>
                      <a:pt x="10875" y="5131"/>
                      <a:pt x="10875" y="4929"/>
                      <a:pt x="10875" y="4525"/>
                    </a:cubicBezTo>
                    <a:cubicBezTo>
                      <a:pt x="11381" y="4727"/>
                      <a:pt x="11718" y="4727"/>
                      <a:pt x="12056" y="4929"/>
                    </a:cubicBezTo>
                    <a:cubicBezTo>
                      <a:pt x="12731" y="4929"/>
                      <a:pt x="12393" y="4121"/>
                      <a:pt x="12562" y="3718"/>
                    </a:cubicBezTo>
                    <a:cubicBezTo>
                      <a:pt x="12562" y="3718"/>
                      <a:pt x="12900" y="3718"/>
                      <a:pt x="13068" y="3718"/>
                    </a:cubicBezTo>
                    <a:cubicBezTo>
                      <a:pt x="13237" y="3516"/>
                      <a:pt x="13575" y="3112"/>
                      <a:pt x="13743" y="3516"/>
                    </a:cubicBezTo>
                    <a:cubicBezTo>
                      <a:pt x="14081" y="3718"/>
                      <a:pt x="14081" y="4121"/>
                      <a:pt x="14418" y="4323"/>
                    </a:cubicBezTo>
                    <a:cubicBezTo>
                      <a:pt x="14587" y="4323"/>
                      <a:pt x="14925" y="4323"/>
                      <a:pt x="15093" y="4323"/>
                    </a:cubicBezTo>
                    <a:cubicBezTo>
                      <a:pt x="15262" y="4323"/>
                      <a:pt x="15431" y="4121"/>
                      <a:pt x="15769" y="4121"/>
                    </a:cubicBezTo>
                    <a:cubicBezTo>
                      <a:pt x="15937" y="4121"/>
                      <a:pt x="16106" y="4525"/>
                      <a:pt x="16443" y="4525"/>
                    </a:cubicBezTo>
                    <a:cubicBezTo>
                      <a:pt x="16443" y="4323"/>
                      <a:pt x="17118" y="3919"/>
                      <a:pt x="17118" y="3919"/>
                    </a:cubicBezTo>
                    <a:cubicBezTo>
                      <a:pt x="17118" y="3314"/>
                      <a:pt x="17118" y="3112"/>
                      <a:pt x="17287" y="2708"/>
                    </a:cubicBezTo>
                    <a:cubicBezTo>
                      <a:pt x="17456" y="2506"/>
                      <a:pt x="17794" y="2103"/>
                      <a:pt x="17962" y="2103"/>
                    </a:cubicBezTo>
                    <a:cubicBezTo>
                      <a:pt x="18131" y="2103"/>
                      <a:pt x="18300" y="2103"/>
                      <a:pt x="18468" y="2103"/>
                    </a:cubicBezTo>
                    <a:cubicBezTo>
                      <a:pt x="18637" y="2103"/>
                      <a:pt x="18637" y="1901"/>
                      <a:pt x="18806" y="1901"/>
                    </a:cubicBezTo>
                    <a:cubicBezTo>
                      <a:pt x="18975" y="1901"/>
                      <a:pt x="19312" y="2304"/>
                      <a:pt x="19481" y="2304"/>
                    </a:cubicBezTo>
                    <a:cubicBezTo>
                      <a:pt x="19818" y="2506"/>
                      <a:pt x="19987" y="2708"/>
                      <a:pt x="19987" y="3314"/>
                    </a:cubicBezTo>
                    <a:cubicBezTo>
                      <a:pt x="20325" y="3314"/>
                      <a:pt x="21168" y="2708"/>
                      <a:pt x="20831" y="2304"/>
                    </a:cubicBezTo>
                    <a:cubicBezTo>
                      <a:pt x="21168" y="2506"/>
                      <a:pt x="20325" y="2506"/>
                      <a:pt x="20156" y="2506"/>
                    </a:cubicBezTo>
                    <a:cubicBezTo>
                      <a:pt x="21000" y="2304"/>
                      <a:pt x="19818" y="1699"/>
                      <a:pt x="19650" y="1901"/>
                    </a:cubicBezTo>
                    <a:cubicBezTo>
                      <a:pt x="19818" y="1699"/>
                      <a:pt x="19987" y="1901"/>
                      <a:pt x="19987" y="1901"/>
                    </a:cubicBezTo>
                    <a:cubicBezTo>
                      <a:pt x="20325" y="1901"/>
                      <a:pt x="20662" y="1901"/>
                      <a:pt x="20831" y="1699"/>
                    </a:cubicBezTo>
                    <a:cubicBezTo>
                      <a:pt x="21000" y="1699"/>
                      <a:pt x="21506" y="1295"/>
                      <a:pt x="21337" y="1093"/>
                    </a:cubicBezTo>
                    <a:cubicBezTo>
                      <a:pt x="21000" y="891"/>
                      <a:pt x="20493" y="689"/>
                      <a:pt x="19987" y="488"/>
                    </a:cubicBezTo>
                    <a:cubicBezTo>
                      <a:pt x="19818" y="286"/>
                      <a:pt x="19650" y="689"/>
                      <a:pt x="19481" y="891"/>
                    </a:cubicBezTo>
                    <a:cubicBezTo>
                      <a:pt x="19481" y="891"/>
                      <a:pt x="19143" y="1497"/>
                      <a:pt x="19143" y="1295"/>
                    </a:cubicBezTo>
                    <a:cubicBezTo>
                      <a:pt x="19143" y="1295"/>
                      <a:pt x="19143" y="1093"/>
                      <a:pt x="19143" y="891"/>
                    </a:cubicBezTo>
                    <a:cubicBezTo>
                      <a:pt x="19143" y="891"/>
                      <a:pt x="18806" y="891"/>
                      <a:pt x="18806" y="891"/>
                    </a:cubicBezTo>
                    <a:cubicBezTo>
                      <a:pt x="18975" y="689"/>
                      <a:pt x="19312" y="891"/>
                      <a:pt x="19312" y="689"/>
                    </a:cubicBezTo>
                    <a:cubicBezTo>
                      <a:pt x="19312" y="689"/>
                      <a:pt x="18806" y="689"/>
                      <a:pt x="18806" y="689"/>
                    </a:cubicBezTo>
                    <a:cubicBezTo>
                      <a:pt x="18806" y="488"/>
                      <a:pt x="19481" y="488"/>
                      <a:pt x="19481" y="286"/>
                    </a:cubicBezTo>
                    <a:cubicBezTo>
                      <a:pt x="19312" y="84"/>
                      <a:pt x="18300" y="-118"/>
                      <a:pt x="18468" y="286"/>
                    </a:cubicBezTo>
                    <a:cubicBezTo>
                      <a:pt x="18637" y="488"/>
                      <a:pt x="18637" y="488"/>
                      <a:pt x="18468" y="689"/>
                    </a:cubicBezTo>
                    <a:cubicBezTo>
                      <a:pt x="18300" y="891"/>
                      <a:pt x="17962" y="1295"/>
                      <a:pt x="17794" y="1295"/>
                    </a:cubicBezTo>
                    <a:cubicBezTo>
                      <a:pt x="17625" y="1295"/>
                      <a:pt x="17794" y="488"/>
                      <a:pt x="17794" y="488"/>
                    </a:cubicBezTo>
                    <a:cubicBezTo>
                      <a:pt x="17794" y="286"/>
                      <a:pt x="16950" y="1699"/>
                      <a:pt x="16781" y="1699"/>
                    </a:cubicBezTo>
                    <a:cubicBezTo>
                      <a:pt x="16275" y="1699"/>
                      <a:pt x="16781" y="891"/>
                      <a:pt x="16950" y="689"/>
                    </a:cubicBezTo>
                    <a:cubicBezTo>
                      <a:pt x="17118" y="689"/>
                      <a:pt x="17287" y="286"/>
                      <a:pt x="17287" y="286"/>
                    </a:cubicBezTo>
                    <a:cubicBezTo>
                      <a:pt x="17118" y="84"/>
                      <a:pt x="16781" y="-118"/>
                      <a:pt x="16781" y="84"/>
                    </a:cubicBezTo>
                    <a:cubicBezTo>
                      <a:pt x="16781" y="84"/>
                      <a:pt x="16950" y="286"/>
                      <a:pt x="16950" y="286"/>
                    </a:cubicBezTo>
                    <a:cubicBezTo>
                      <a:pt x="16950" y="286"/>
                      <a:pt x="16612" y="286"/>
                      <a:pt x="16443" y="286"/>
                    </a:cubicBezTo>
                    <a:cubicBezTo>
                      <a:pt x="16275" y="488"/>
                      <a:pt x="16443" y="286"/>
                      <a:pt x="16275" y="84"/>
                    </a:cubicBezTo>
                    <a:cubicBezTo>
                      <a:pt x="16275" y="84"/>
                      <a:pt x="15937" y="488"/>
                      <a:pt x="15937" y="488"/>
                    </a:cubicBezTo>
                    <a:cubicBezTo>
                      <a:pt x="15937" y="689"/>
                      <a:pt x="16275" y="891"/>
                      <a:pt x="16106" y="891"/>
                    </a:cubicBezTo>
                    <a:cubicBezTo>
                      <a:pt x="15937" y="891"/>
                      <a:pt x="15937" y="891"/>
                      <a:pt x="15937" y="891"/>
                    </a:cubicBezTo>
                    <a:cubicBezTo>
                      <a:pt x="15769" y="891"/>
                      <a:pt x="15769" y="1093"/>
                      <a:pt x="15769" y="1295"/>
                    </a:cubicBezTo>
                    <a:cubicBezTo>
                      <a:pt x="15937" y="891"/>
                      <a:pt x="15262" y="1093"/>
                      <a:pt x="15262" y="1093"/>
                    </a:cubicBezTo>
                    <a:cubicBezTo>
                      <a:pt x="15262" y="1093"/>
                      <a:pt x="15600" y="891"/>
                      <a:pt x="15600" y="689"/>
                    </a:cubicBezTo>
                    <a:cubicBezTo>
                      <a:pt x="15600" y="891"/>
                      <a:pt x="14925" y="1093"/>
                      <a:pt x="14756" y="1093"/>
                    </a:cubicBezTo>
                    <a:cubicBezTo>
                      <a:pt x="14587" y="1093"/>
                      <a:pt x="15262" y="1699"/>
                      <a:pt x="15262" y="1699"/>
                    </a:cubicBezTo>
                    <a:cubicBezTo>
                      <a:pt x="15262" y="1699"/>
                      <a:pt x="15093" y="2103"/>
                      <a:pt x="15093" y="2103"/>
                    </a:cubicBezTo>
                    <a:cubicBezTo>
                      <a:pt x="15093" y="2103"/>
                      <a:pt x="14587" y="1497"/>
                      <a:pt x="14587" y="1497"/>
                    </a:cubicBezTo>
                    <a:cubicBezTo>
                      <a:pt x="14587" y="1497"/>
                      <a:pt x="14250" y="2103"/>
                      <a:pt x="14250" y="1497"/>
                    </a:cubicBezTo>
                    <a:cubicBezTo>
                      <a:pt x="14081" y="1295"/>
                      <a:pt x="13575" y="1699"/>
                      <a:pt x="13406" y="1497"/>
                    </a:cubicBezTo>
                    <a:cubicBezTo>
                      <a:pt x="13575" y="1699"/>
                      <a:pt x="14081" y="1699"/>
                      <a:pt x="14081" y="1901"/>
                    </a:cubicBezTo>
                    <a:cubicBezTo>
                      <a:pt x="14081" y="1901"/>
                      <a:pt x="13912" y="1901"/>
                      <a:pt x="13912" y="2103"/>
                    </a:cubicBezTo>
                    <a:cubicBezTo>
                      <a:pt x="13912" y="2304"/>
                      <a:pt x="14081" y="2304"/>
                      <a:pt x="14081" y="2506"/>
                    </a:cubicBezTo>
                    <a:cubicBezTo>
                      <a:pt x="14081" y="2506"/>
                      <a:pt x="13575" y="2304"/>
                      <a:pt x="13575" y="2103"/>
                    </a:cubicBezTo>
                    <a:cubicBezTo>
                      <a:pt x="13406" y="2103"/>
                      <a:pt x="13406" y="2304"/>
                      <a:pt x="13406" y="2506"/>
                    </a:cubicBezTo>
                    <a:cubicBezTo>
                      <a:pt x="13237" y="2506"/>
                      <a:pt x="13237" y="2304"/>
                      <a:pt x="13237" y="2103"/>
                    </a:cubicBezTo>
                    <a:cubicBezTo>
                      <a:pt x="13237" y="2103"/>
                      <a:pt x="12900" y="2506"/>
                      <a:pt x="12900" y="2506"/>
                    </a:cubicBezTo>
                    <a:cubicBezTo>
                      <a:pt x="12731" y="2708"/>
                      <a:pt x="13068" y="2708"/>
                      <a:pt x="13068" y="2910"/>
                    </a:cubicBezTo>
                    <a:cubicBezTo>
                      <a:pt x="13068" y="2910"/>
                      <a:pt x="12731" y="2910"/>
                      <a:pt x="12731" y="2910"/>
                    </a:cubicBezTo>
                    <a:cubicBezTo>
                      <a:pt x="12562" y="2708"/>
                      <a:pt x="12731" y="2506"/>
                      <a:pt x="12731" y="2304"/>
                    </a:cubicBezTo>
                    <a:cubicBezTo>
                      <a:pt x="12731" y="2304"/>
                      <a:pt x="12225" y="2708"/>
                      <a:pt x="12225" y="2708"/>
                    </a:cubicBezTo>
                    <a:cubicBezTo>
                      <a:pt x="12225" y="2708"/>
                      <a:pt x="12225" y="2708"/>
                      <a:pt x="12393" y="2708"/>
                    </a:cubicBezTo>
                    <a:cubicBezTo>
                      <a:pt x="12225" y="2708"/>
                      <a:pt x="12056" y="3112"/>
                      <a:pt x="12056" y="3112"/>
                    </a:cubicBezTo>
                    <a:cubicBezTo>
                      <a:pt x="11887" y="2910"/>
                      <a:pt x="12225" y="2708"/>
                      <a:pt x="12056" y="2708"/>
                    </a:cubicBezTo>
                    <a:cubicBezTo>
                      <a:pt x="11887" y="2506"/>
                      <a:pt x="11718" y="2506"/>
                      <a:pt x="11718" y="2304"/>
                    </a:cubicBezTo>
                    <a:cubicBezTo>
                      <a:pt x="11718" y="2304"/>
                      <a:pt x="12056" y="2304"/>
                      <a:pt x="12056" y="2304"/>
                    </a:cubicBezTo>
                    <a:cubicBezTo>
                      <a:pt x="12056" y="2103"/>
                      <a:pt x="11550" y="1901"/>
                      <a:pt x="11381" y="1901"/>
                    </a:cubicBezTo>
                    <a:cubicBezTo>
                      <a:pt x="11381" y="2103"/>
                      <a:pt x="11550" y="2506"/>
                      <a:pt x="11550" y="2506"/>
                    </a:cubicBezTo>
                    <a:cubicBezTo>
                      <a:pt x="11550" y="2506"/>
                      <a:pt x="10875" y="2708"/>
                      <a:pt x="11043" y="2708"/>
                    </a:cubicBezTo>
                    <a:cubicBezTo>
                      <a:pt x="11043" y="2708"/>
                      <a:pt x="11381" y="2708"/>
                      <a:pt x="11381" y="2708"/>
                    </a:cubicBezTo>
                    <a:cubicBezTo>
                      <a:pt x="11381" y="2708"/>
                      <a:pt x="11212" y="2708"/>
                      <a:pt x="11212" y="2708"/>
                    </a:cubicBezTo>
                    <a:cubicBezTo>
                      <a:pt x="11381" y="3112"/>
                      <a:pt x="11718" y="2708"/>
                      <a:pt x="11550" y="2708"/>
                    </a:cubicBezTo>
                    <a:cubicBezTo>
                      <a:pt x="11718" y="2910"/>
                      <a:pt x="11550" y="3112"/>
                      <a:pt x="11550" y="3112"/>
                    </a:cubicBezTo>
                    <a:cubicBezTo>
                      <a:pt x="11550" y="3314"/>
                      <a:pt x="11212" y="2910"/>
                      <a:pt x="11212" y="2910"/>
                    </a:cubicBezTo>
                    <a:cubicBezTo>
                      <a:pt x="11043" y="2910"/>
                      <a:pt x="11043" y="2708"/>
                      <a:pt x="10875" y="2708"/>
                    </a:cubicBezTo>
                    <a:cubicBezTo>
                      <a:pt x="10875" y="2708"/>
                      <a:pt x="10706" y="3112"/>
                      <a:pt x="10537" y="2910"/>
                    </a:cubicBezTo>
                    <a:cubicBezTo>
                      <a:pt x="10537" y="2708"/>
                      <a:pt x="10031" y="3112"/>
                      <a:pt x="10031" y="3112"/>
                    </a:cubicBezTo>
                    <a:cubicBezTo>
                      <a:pt x="10031" y="3112"/>
                      <a:pt x="10031" y="3718"/>
                      <a:pt x="10031" y="3718"/>
                    </a:cubicBezTo>
                    <a:cubicBezTo>
                      <a:pt x="10031" y="3919"/>
                      <a:pt x="10200" y="3314"/>
                      <a:pt x="10368" y="3516"/>
                    </a:cubicBezTo>
                    <a:cubicBezTo>
                      <a:pt x="10368" y="3516"/>
                      <a:pt x="10706" y="3718"/>
                      <a:pt x="10706" y="3516"/>
                    </a:cubicBezTo>
                    <a:cubicBezTo>
                      <a:pt x="10706" y="3718"/>
                      <a:pt x="10537" y="3718"/>
                      <a:pt x="10537" y="3919"/>
                    </a:cubicBezTo>
                    <a:cubicBezTo>
                      <a:pt x="10368" y="3919"/>
                      <a:pt x="10537" y="4323"/>
                      <a:pt x="10368" y="4323"/>
                    </a:cubicBezTo>
                    <a:cubicBezTo>
                      <a:pt x="10368" y="4525"/>
                      <a:pt x="10200" y="4121"/>
                      <a:pt x="10200" y="4121"/>
                    </a:cubicBezTo>
                    <a:cubicBezTo>
                      <a:pt x="10031" y="4121"/>
                      <a:pt x="10031" y="4525"/>
                      <a:pt x="9862" y="4525"/>
                    </a:cubicBezTo>
                    <a:cubicBezTo>
                      <a:pt x="9862" y="4525"/>
                      <a:pt x="9862" y="4121"/>
                      <a:pt x="9862" y="4121"/>
                    </a:cubicBezTo>
                    <a:cubicBezTo>
                      <a:pt x="9693" y="4121"/>
                      <a:pt x="9693" y="4323"/>
                      <a:pt x="9525" y="4323"/>
                    </a:cubicBezTo>
                    <a:cubicBezTo>
                      <a:pt x="9525" y="4323"/>
                      <a:pt x="9525" y="3919"/>
                      <a:pt x="9525" y="3919"/>
                    </a:cubicBezTo>
                    <a:cubicBezTo>
                      <a:pt x="9525" y="3718"/>
                      <a:pt x="9356" y="4323"/>
                      <a:pt x="9187" y="4323"/>
                    </a:cubicBezTo>
                    <a:cubicBezTo>
                      <a:pt x="8850" y="4525"/>
                      <a:pt x="9356" y="3314"/>
                      <a:pt x="9356" y="3314"/>
                    </a:cubicBezTo>
                    <a:cubicBezTo>
                      <a:pt x="9187" y="3314"/>
                      <a:pt x="8850" y="3516"/>
                      <a:pt x="8850" y="3516"/>
                    </a:cubicBezTo>
                    <a:cubicBezTo>
                      <a:pt x="8681" y="3718"/>
                      <a:pt x="9018" y="3919"/>
                      <a:pt x="9018" y="3919"/>
                    </a:cubicBezTo>
                    <a:cubicBezTo>
                      <a:pt x="8850" y="3919"/>
                      <a:pt x="8850" y="3919"/>
                      <a:pt x="8681" y="3919"/>
                    </a:cubicBezTo>
                    <a:cubicBezTo>
                      <a:pt x="8681" y="3919"/>
                      <a:pt x="8681" y="4121"/>
                      <a:pt x="8512" y="4323"/>
                    </a:cubicBezTo>
                    <a:cubicBezTo>
                      <a:pt x="8681" y="4121"/>
                      <a:pt x="7837" y="4121"/>
                      <a:pt x="8175" y="4323"/>
                    </a:cubicBezTo>
                    <a:cubicBezTo>
                      <a:pt x="8175" y="4525"/>
                      <a:pt x="8512" y="4323"/>
                      <a:pt x="8512" y="4323"/>
                    </a:cubicBezTo>
                    <a:cubicBezTo>
                      <a:pt x="8512" y="4323"/>
                      <a:pt x="8343" y="4525"/>
                      <a:pt x="8512" y="4525"/>
                    </a:cubicBezTo>
                    <a:cubicBezTo>
                      <a:pt x="8512" y="4525"/>
                      <a:pt x="8681" y="4525"/>
                      <a:pt x="8681" y="4323"/>
                    </a:cubicBezTo>
                    <a:cubicBezTo>
                      <a:pt x="8681" y="4323"/>
                      <a:pt x="8681" y="4727"/>
                      <a:pt x="8512" y="4727"/>
                    </a:cubicBezTo>
                    <a:cubicBezTo>
                      <a:pt x="8343" y="4727"/>
                      <a:pt x="8343" y="4525"/>
                      <a:pt x="8175" y="4525"/>
                    </a:cubicBezTo>
                    <a:cubicBezTo>
                      <a:pt x="8006" y="4727"/>
                      <a:pt x="8006" y="5131"/>
                      <a:pt x="7837" y="5131"/>
                    </a:cubicBezTo>
                    <a:cubicBezTo>
                      <a:pt x="7837" y="5131"/>
                      <a:pt x="7331" y="5131"/>
                      <a:pt x="7331" y="5131"/>
                    </a:cubicBezTo>
                    <a:cubicBezTo>
                      <a:pt x="7331" y="5736"/>
                      <a:pt x="8512" y="4929"/>
                      <a:pt x="8512" y="4929"/>
                    </a:cubicBezTo>
                    <a:cubicBezTo>
                      <a:pt x="8681" y="4929"/>
                      <a:pt x="8850" y="4727"/>
                      <a:pt x="9018" y="4929"/>
                    </a:cubicBezTo>
                    <a:cubicBezTo>
                      <a:pt x="9356" y="4929"/>
                      <a:pt x="9187" y="4525"/>
                      <a:pt x="9018" y="4525"/>
                    </a:cubicBezTo>
                    <a:cubicBezTo>
                      <a:pt x="9187" y="4525"/>
                      <a:pt x="9187" y="4525"/>
                      <a:pt x="9187" y="4525"/>
                    </a:cubicBezTo>
                    <a:cubicBezTo>
                      <a:pt x="9356" y="4929"/>
                      <a:pt x="9525" y="4525"/>
                      <a:pt x="9693" y="4525"/>
                    </a:cubicBezTo>
                    <a:cubicBezTo>
                      <a:pt x="9525" y="4525"/>
                      <a:pt x="9525" y="4929"/>
                      <a:pt x="9356" y="4929"/>
                    </a:cubicBezTo>
                    <a:cubicBezTo>
                      <a:pt x="9525" y="4929"/>
                      <a:pt x="9693" y="4929"/>
                      <a:pt x="9693" y="4929"/>
                    </a:cubicBezTo>
                    <a:cubicBezTo>
                      <a:pt x="9693" y="4929"/>
                      <a:pt x="9356" y="5131"/>
                      <a:pt x="9356" y="5332"/>
                    </a:cubicBezTo>
                    <a:cubicBezTo>
                      <a:pt x="9356" y="5332"/>
                      <a:pt x="10200" y="4929"/>
                      <a:pt x="10200" y="5131"/>
                    </a:cubicBezTo>
                    <a:cubicBezTo>
                      <a:pt x="10031" y="5332"/>
                      <a:pt x="9525" y="5131"/>
                      <a:pt x="9525" y="5534"/>
                    </a:cubicBezTo>
                    <a:cubicBezTo>
                      <a:pt x="9356" y="6140"/>
                      <a:pt x="9018" y="5332"/>
                      <a:pt x="9018" y="5332"/>
                    </a:cubicBezTo>
                    <a:cubicBezTo>
                      <a:pt x="9018" y="5131"/>
                      <a:pt x="9018" y="5736"/>
                      <a:pt x="9018" y="5736"/>
                    </a:cubicBezTo>
                    <a:cubicBezTo>
                      <a:pt x="9018" y="5736"/>
                      <a:pt x="8850" y="5332"/>
                      <a:pt x="8681" y="5332"/>
                    </a:cubicBezTo>
                    <a:cubicBezTo>
                      <a:pt x="8512" y="5534"/>
                      <a:pt x="8175" y="5938"/>
                      <a:pt x="8175" y="6140"/>
                    </a:cubicBezTo>
                    <a:cubicBezTo>
                      <a:pt x="8175" y="6140"/>
                      <a:pt x="8512" y="5938"/>
                      <a:pt x="8512" y="5938"/>
                    </a:cubicBezTo>
                    <a:cubicBezTo>
                      <a:pt x="8512" y="6140"/>
                      <a:pt x="8850" y="5938"/>
                      <a:pt x="8850" y="6140"/>
                    </a:cubicBezTo>
                    <a:cubicBezTo>
                      <a:pt x="8850" y="5938"/>
                      <a:pt x="8343" y="6140"/>
                      <a:pt x="8343" y="6342"/>
                    </a:cubicBezTo>
                    <a:cubicBezTo>
                      <a:pt x="8512" y="6544"/>
                      <a:pt x="9018" y="6140"/>
                      <a:pt x="8850" y="6544"/>
                    </a:cubicBezTo>
                    <a:cubicBezTo>
                      <a:pt x="9018" y="6140"/>
                      <a:pt x="7837" y="6746"/>
                      <a:pt x="7837" y="6746"/>
                    </a:cubicBezTo>
                    <a:cubicBezTo>
                      <a:pt x="7837" y="6544"/>
                      <a:pt x="8850" y="6947"/>
                      <a:pt x="8681" y="6947"/>
                    </a:cubicBezTo>
                    <a:cubicBezTo>
                      <a:pt x="8512" y="7149"/>
                      <a:pt x="8343" y="6746"/>
                      <a:pt x="8175" y="6947"/>
                    </a:cubicBezTo>
                    <a:cubicBezTo>
                      <a:pt x="8175" y="6947"/>
                      <a:pt x="8175" y="6947"/>
                      <a:pt x="8175" y="6947"/>
                    </a:cubicBezTo>
                    <a:cubicBezTo>
                      <a:pt x="8175" y="7149"/>
                      <a:pt x="7668" y="6746"/>
                      <a:pt x="7500" y="7149"/>
                    </a:cubicBezTo>
                    <a:cubicBezTo>
                      <a:pt x="7500" y="7149"/>
                      <a:pt x="8006" y="7149"/>
                      <a:pt x="8006" y="7149"/>
                    </a:cubicBezTo>
                    <a:cubicBezTo>
                      <a:pt x="7668" y="7553"/>
                      <a:pt x="7331" y="7149"/>
                      <a:pt x="7500" y="7755"/>
                    </a:cubicBezTo>
                    <a:cubicBezTo>
                      <a:pt x="7500" y="7755"/>
                      <a:pt x="7162" y="7957"/>
                      <a:pt x="7162" y="7957"/>
                    </a:cubicBezTo>
                    <a:cubicBezTo>
                      <a:pt x="6994" y="8159"/>
                      <a:pt x="6994" y="8159"/>
                      <a:pt x="6994" y="8159"/>
                    </a:cubicBezTo>
                    <a:cubicBezTo>
                      <a:pt x="6994" y="8361"/>
                      <a:pt x="6825" y="8361"/>
                      <a:pt x="6825" y="8361"/>
                    </a:cubicBezTo>
                    <a:cubicBezTo>
                      <a:pt x="6825" y="8562"/>
                      <a:pt x="6994" y="8361"/>
                      <a:pt x="6994" y="8361"/>
                    </a:cubicBezTo>
                    <a:cubicBezTo>
                      <a:pt x="7162" y="8361"/>
                      <a:pt x="6994" y="8562"/>
                      <a:pt x="6994" y="8562"/>
                    </a:cubicBezTo>
                    <a:cubicBezTo>
                      <a:pt x="7162" y="8562"/>
                      <a:pt x="7500" y="8764"/>
                      <a:pt x="7668" y="8562"/>
                    </a:cubicBezTo>
                    <a:cubicBezTo>
                      <a:pt x="7331" y="8764"/>
                      <a:pt x="7331" y="8764"/>
                      <a:pt x="6994" y="8764"/>
                    </a:cubicBezTo>
                    <a:cubicBezTo>
                      <a:pt x="6825" y="8764"/>
                      <a:pt x="6318" y="8764"/>
                      <a:pt x="6318" y="8966"/>
                    </a:cubicBezTo>
                    <a:cubicBezTo>
                      <a:pt x="6318" y="8966"/>
                      <a:pt x="6487" y="8966"/>
                      <a:pt x="6487" y="8966"/>
                    </a:cubicBezTo>
                    <a:cubicBezTo>
                      <a:pt x="6487" y="8966"/>
                      <a:pt x="6318" y="9168"/>
                      <a:pt x="6318" y="9168"/>
                    </a:cubicBezTo>
                    <a:cubicBezTo>
                      <a:pt x="6318" y="9168"/>
                      <a:pt x="6656" y="8966"/>
                      <a:pt x="6656" y="9168"/>
                    </a:cubicBezTo>
                    <a:cubicBezTo>
                      <a:pt x="6656" y="9168"/>
                      <a:pt x="6318" y="9572"/>
                      <a:pt x="6318" y="9572"/>
                    </a:cubicBezTo>
                    <a:cubicBezTo>
                      <a:pt x="6318" y="9572"/>
                      <a:pt x="6487" y="9572"/>
                      <a:pt x="6487" y="9774"/>
                    </a:cubicBezTo>
                    <a:cubicBezTo>
                      <a:pt x="6487" y="9774"/>
                      <a:pt x="6150" y="9774"/>
                      <a:pt x="6150" y="9774"/>
                    </a:cubicBezTo>
                    <a:cubicBezTo>
                      <a:pt x="6150" y="9774"/>
                      <a:pt x="6487" y="9975"/>
                      <a:pt x="6487" y="9975"/>
                    </a:cubicBezTo>
                    <a:cubicBezTo>
                      <a:pt x="6318" y="9975"/>
                      <a:pt x="6150" y="9975"/>
                      <a:pt x="6150" y="9975"/>
                    </a:cubicBezTo>
                    <a:cubicBezTo>
                      <a:pt x="6150" y="10177"/>
                      <a:pt x="6318" y="10379"/>
                      <a:pt x="6487" y="10379"/>
                    </a:cubicBezTo>
                    <a:cubicBezTo>
                      <a:pt x="6150" y="10379"/>
                      <a:pt x="5812" y="10379"/>
                      <a:pt x="5643" y="10783"/>
                    </a:cubicBezTo>
                    <a:cubicBezTo>
                      <a:pt x="5643" y="10985"/>
                      <a:pt x="4968" y="10783"/>
                      <a:pt x="4968" y="10783"/>
                    </a:cubicBezTo>
                    <a:cubicBezTo>
                      <a:pt x="4968" y="11389"/>
                      <a:pt x="5981" y="10783"/>
                      <a:pt x="6150" y="10783"/>
                    </a:cubicBezTo>
                    <a:cubicBezTo>
                      <a:pt x="5981" y="10783"/>
                      <a:pt x="5812" y="11187"/>
                      <a:pt x="5812" y="11187"/>
                    </a:cubicBezTo>
                    <a:cubicBezTo>
                      <a:pt x="5306" y="11187"/>
                      <a:pt x="5643" y="11389"/>
                      <a:pt x="5475" y="11590"/>
                    </a:cubicBezTo>
                    <a:cubicBezTo>
                      <a:pt x="5306" y="11792"/>
                      <a:pt x="4968" y="11389"/>
                      <a:pt x="4800" y="11590"/>
                    </a:cubicBezTo>
                    <a:cubicBezTo>
                      <a:pt x="4800" y="11792"/>
                      <a:pt x="4293" y="12196"/>
                      <a:pt x="4293" y="12196"/>
                    </a:cubicBezTo>
                    <a:cubicBezTo>
                      <a:pt x="4293" y="12398"/>
                      <a:pt x="4462" y="12398"/>
                      <a:pt x="4462" y="12398"/>
                    </a:cubicBezTo>
                    <a:cubicBezTo>
                      <a:pt x="4462" y="12600"/>
                      <a:pt x="3956" y="12600"/>
                      <a:pt x="3956" y="12600"/>
                    </a:cubicBezTo>
                    <a:cubicBezTo>
                      <a:pt x="3956" y="12600"/>
                      <a:pt x="4125" y="12802"/>
                      <a:pt x="4125" y="13003"/>
                    </a:cubicBezTo>
                    <a:cubicBezTo>
                      <a:pt x="4125" y="13205"/>
                      <a:pt x="4462" y="13003"/>
                      <a:pt x="4631" y="13003"/>
                    </a:cubicBezTo>
                    <a:cubicBezTo>
                      <a:pt x="4800" y="12802"/>
                      <a:pt x="4968" y="13003"/>
                      <a:pt x="5137" y="12802"/>
                    </a:cubicBezTo>
                    <a:cubicBezTo>
                      <a:pt x="5137" y="12802"/>
                      <a:pt x="4968" y="12600"/>
                      <a:pt x="4968" y="12398"/>
                    </a:cubicBezTo>
                    <a:cubicBezTo>
                      <a:pt x="4968" y="12398"/>
                      <a:pt x="5306" y="12600"/>
                      <a:pt x="5475" y="12802"/>
                    </a:cubicBezTo>
                    <a:cubicBezTo>
                      <a:pt x="5475" y="12802"/>
                      <a:pt x="4968" y="13205"/>
                      <a:pt x="4968" y="13205"/>
                    </a:cubicBezTo>
                    <a:cubicBezTo>
                      <a:pt x="4800" y="13205"/>
                      <a:pt x="4631" y="13407"/>
                      <a:pt x="4631" y="13205"/>
                    </a:cubicBezTo>
                    <a:cubicBezTo>
                      <a:pt x="4462" y="13003"/>
                      <a:pt x="4293" y="13407"/>
                      <a:pt x="4125" y="13407"/>
                    </a:cubicBezTo>
                    <a:cubicBezTo>
                      <a:pt x="3956" y="13205"/>
                      <a:pt x="3956" y="12600"/>
                      <a:pt x="3787" y="13205"/>
                    </a:cubicBezTo>
                    <a:cubicBezTo>
                      <a:pt x="3450" y="14013"/>
                      <a:pt x="3281" y="13003"/>
                      <a:pt x="3450" y="13003"/>
                    </a:cubicBezTo>
                    <a:cubicBezTo>
                      <a:pt x="3112" y="13003"/>
                      <a:pt x="3450" y="13811"/>
                      <a:pt x="3112" y="13609"/>
                    </a:cubicBezTo>
                    <a:cubicBezTo>
                      <a:pt x="2437" y="13609"/>
                      <a:pt x="2943" y="14013"/>
                      <a:pt x="2775" y="14215"/>
                    </a:cubicBezTo>
                    <a:cubicBezTo>
                      <a:pt x="2606" y="14215"/>
                      <a:pt x="2606" y="13811"/>
                      <a:pt x="2606" y="13811"/>
                    </a:cubicBezTo>
                    <a:cubicBezTo>
                      <a:pt x="2268" y="13811"/>
                      <a:pt x="1931" y="14013"/>
                      <a:pt x="1762" y="14215"/>
                    </a:cubicBezTo>
                    <a:cubicBezTo>
                      <a:pt x="1762" y="14417"/>
                      <a:pt x="2437" y="14417"/>
                      <a:pt x="2606" y="14417"/>
                    </a:cubicBezTo>
                    <a:cubicBezTo>
                      <a:pt x="2606" y="14417"/>
                      <a:pt x="3112" y="14215"/>
                      <a:pt x="3112" y="14215"/>
                    </a:cubicBezTo>
                    <a:cubicBezTo>
                      <a:pt x="3281" y="14417"/>
                      <a:pt x="2437" y="14417"/>
                      <a:pt x="2437" y="14417"/>
                    </a:cubicBezTo>
                    <a:cubicBezTo>
                      <a:pt x="2268" y="14417"/>
                      <a:pt x="2268" y="14618"/>
                      <a:pt x="2100" y="14618"/>
                    </a:cubicBezTo>
                    <a:cubicBezTo>
                      <a:pt x="1931" y="14618"/>
                      <a:pt x="1762" y="14618"/>
                      <a:pt x="1594" y="14618"/>
                    </a:cubicBezTo>
                    <a:cubicBezTo>
                      <a:pt x="1256" y="14417"/>
                      <a:pt x="1087" y="14618"/>
                      <a:pt x="1425" y="14820"/>
                    </a:cubicBezTo>
                    <a:cubicBezTo>
                      <a:pt x="1594" y="14820"/>
                      <a:pt x="1931" y="14820"/>
                      <a:pt x="1931" y="15224"/>
                    </a:cubicBezTo>
                    <a:cubicBezTo>
                      <a:pt x="1931" y="15224"/>
                      <a:pt x="1762" y="15628"/>
                      <a:pt x="1762" y="15426"/>
                    </a:cubicBezTo>
                    <a:cubicBezTo>
                      <a:pt x="1594" y="15426"/>
                      <a:pt x="1931" y="15022"/>
                      <a:pt x="1594" y="14820"/>
                    </a:cubicBezTo>
                    <a:cubicBezTo>
                      <a:pt x="1087" y="14820"/>
                      <a:pt x="1425" y="15022"/>
                      <a:pt x="1256" y="15224"/>
                    </a:cubicBezTo>
                    <a:cubicBezTo>
                      <a:pt x="1256" y="15224"/>
                      <a:pt x="1256" y="14618"/>
                      <a:pt x="1087" y="14618"/>
                    </a:cubicBezTo>
                    <a:cubicBezTo>
                      <a:pt x="1087" y="14417"/>
                      <a:pt x="750" y="15628"/>
                      <a:pt x="919" y="15426"/>
                    </a:cubicBezTo>
                    <a:cubicBezTo>
                      <a:pt x="750" y="15426"/>
                      <a:pt x="750" y="15022"/>
                      <a:pt x="750" y="15022"/>
                    </a:cubicBezTo>
                    <a:cubicBezTo>
                      <a:pt x="581" y="15022"/>
                      <a:pt x="581" y="15426"/>
                      <a:pt x="581" y="15426"/>
                    </a:cubicBezTo>
                    <a:cubicBezTo>
                      <a:pt x="412" y="15628"/>
                      <a:pt x="75" y="15426"/>
                      <a:pt x="75" y="15628"/>
                    </a:cubicBezTo>
                    <a:cubicBezTo>
                      <a:pt x="75" y="15830"/>
                      <a:pt x="-94" y="16032"/>
                      <a:pt x="75" y="16032"/>
                    </a:cubicBezTo>
                    <a:cubicBezTo>
                      <a:pt x="244" y="16032"/>
                      <a:pt x="412" y="16032"/>
                      <a:pt x="581" y="16233"/>
                    </a:cubicBezTo>
                    <a:cubicBezTo>
                      <a:pt x="581" y="16233"/>
                      <a:pt x="-94" y="16435"/>
                      <a:pt x="75" y="16637"/>
                    </a:cubicBezTo>
                    <a:cubicBezTo>
                      <a:pt x="75" y="16839"/>
                      <a:pt x="412" y="16839"/>
                      <a:pt x="412" y="16839"/>
                    </a:cubicBezTo>
                    <a:cubicBezTo>
                      <a:pt x="412" y="16839"/>
                      <a:pt x="919" y="16637"/>
                      <a:pt x="919" y="16839"/>
                    </a:cubicBezTo>
                    <a:cubicBezTo>
                      <a:pt x="750" y="17041"/>
                      <a:pt x="244" y="16839"/>
                      <a:pt x="75" y="17243"/>
                    </a:cubicBezTo>
                    <a:cubicBezTo>
                      <a:pt x="-94" y="17445"/>
                      <a:pt x="919" y="17445"/>
                      <a:pt x="581" y="17848"/>
                    </a:cubicBezTo>
                    <a:cubicBezTo>
                      <a:pt x="581" y="17848"/>
                      <a:pt x="412" y="17445"/>
                      <a:pt x="244" y="17646"/>
                    </a:cubicBezTo>
                    <a:cubicBezTo>
                      <a:pt x="75" y="17848"/>
                      <a:pt x="75" y="18050"/>
                      <a:pt x="244" y="18252"/>
                    </a:cubicBezTo>
                    <a:cubicBezTo>
                      <a:pt x="412" y="18252"/>
                      <a:pt x="750" y="18454"/>
                      <a:pt x="919" y="18454"/>
                    </a:cubicBezTo>
                    <a:cubicBezTo>
                      <a:pt x="1087" y="18252"/>
                      <a:pt x="1256" y="17848"/>
                      <a:pt x="1425" y="18050"/>
                    </a:cubicBezTo>
                    <a:cubicBezTo>
                      <a:pt x="1256" y="18050"/>
                      <a:pt x="1087" y="18252"/>
                      <a:pt x="1087" y="18252"/>
                    </a:cubicBezTo>
                    <a:cubicBezTo>
                      <a:pt x="1087" y="18454"/>
                      <a:pt x="919" y="18454"/>
                      <a:pt x="750" y="18454"/>
                    </a:cubicBezTo>
                    <a:cubicBezTo>
                      <a:pt x="750" y="18454"/>
                      <a:pt x="1087" y="18656"/>
                      <a:pt x="1087" y="18858"/>
                    </a:cubicBezTo>
                    <a:cubicBezTo>
                      <a:pt x="1087" y="18858"/>
                      <a:pt x="581" y="18454"/>
                      <a:pt x="750" y="18858"/>
                    </a:cubicBezTo>
                    <a:cubicBezTo>
                      <a:pt x="750" y="19060"/>
                      <a:pt x="1256" y="19261"/>
                      <a:pt x="1256" y="19261"/>
                    </a:cubicBezTo>
                    <a:cubicBezTo>
                      <a:pt x="1256" y="19463"/>
                      <a:pt x="750" y="19060"/>
                      <a:pt x="581" y="19261"/>
                    </a:cubicBezTo>
                    <a:cubicBezTo>
                      <a:pt x="244" y="19261"/>
                      <a:pt x="581" y="18656"/>
                      <a:pt x="412" y="18656"/>
                    </a:cubicBezTo>
                    <a:cubicBezTo>
                      <a:pt x="412" y="18656"/>
                      <a:pt x="75" y="19060"/>
                      <a:pt x="244" y="19261"/>
                    </a:cubicBezTo>
                    <a:cubicBezTo>
                      <a:pt x="412" y="19261"/>
                      <a:pt x="244" y="19665"/>
                      <a:pt x="244" y="19665"/>
                    </a:cubicBezTo>
                    <a:cubicBezTo>
                      <a:pt x="412" y="19867"/>
                      <a:pt x="581" y="19463"/>
                      <a:pt x="750" y="19261"/>
                    </a:cubicBezTo>
                    <a:cubicBezTo>
                      <a:pt x="750" y="19261"/>
                      <a:pt x="750" y="19463"/>
                      <a:pt x="750" y="19463"/>
                    </a:cubicBezTo>
                    <a:cubicBezTo>
                      <a:pt x="919" y="19463"/>
                      <a:pt x="919" y="19261"/>
                      <a:pt x="1087" y="19261"/>
                    </a:cubicBezTo>
                    <a:cubicBezTo>
                      <a:pt x="1087" y="19261"/>
                      <a:pt x="1087" y="19665"/>
                      <a:pt x="919" y="19665"/>
                    </a:cubicBezTo>
                    <a:cubicBezTo>
                      <a:pt x="581" y="19867"/>
                      <a:pt x="1256" y="20271"/>
                      <a:pt x="1256" y="20069"/>
                    </a:cubicBezTo>
                    <a:cubicBezTo>
                      <a:pt x="1256" y="20473"/>
                      <a:pt x="75" y="20069"/>
                      <a:pt x="750" y="20675"/>
                    </a:cubicBezTo>
                    <a:cubicBezTo>
                      <a:pt x="1087" y="20876"/>
                      <a:pt x="1256" y="21078"/>
                      <a:pt x="1594" y="21078"/>
                    </a:cubicBezTo>
                    <a:cubicBezTo>
                      <a:pt x="1594" y="21078"/>
                      <a:pt x="2100" y="21482"/>
                      <a:pt x="2268" y="21482"/>
                    </a:cubicBezTo>
                    <a:cubicBezTo>
                      <a:pt x="2775" y="21482"/>
                      <a:pt x="3450" y="20876"/>
                      <a:pt x="3787" y="20473"/>
                    </a:cubicBezTo>
                    <a:cubicBezTo>
                      <a:pt x="3956" y="20069"/>
                      <a:pt x="4125" y="20069"/>
                      <a:pt x="4462" y="19867"/>
                    </a:cubicBezTo>
                    <a:cubicBezTo>
                      <a:pt x="4631" y="19665"/>
                      <a:pt x="4631" y="19060"/>
                      <a:pt x="4800" y="19060"/>
                    </a:cubicBezTo>
                    <a:cubicBezTo>
                      <a:pt x="4800" y="19060"/>
                      <a:pt x="4800" y="19665"/>
                      <a:pt x="4968" y="19665"/>
                    </a:cubicBezTo>
                    <a:cubicBezTo>
                      <a:pt x="5306" y="19867"/>
                      <a:pt x="5137" y="19867"/>
                      <a:pt x="5137" y="20069"/>
                    </a:cubicBezTo>
                    <a:cubicBezTo>
                      <a:pt x="5306" y="20069"/>
                      <a:pt x="5475" y="20069"/>
                      <a:pt x="5643" y="20271"/>
                    </a:cubicBezTo>
                    <a:cubicBezTo>
                      <a:pt x="5643" y="20473"/>
                      <a:pt x="5475" y="20069"/>
                      <a:pt x="5643" y="2027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4" name="Freeform 720"/>
              <p:cNvSpPr/>
              <p:nvPr/>
            </p:nvSpPr>
            <p:spPr>
              <a:xfrm>
                <a:off x="10266312" y="792795"/>
                <a:ext cx="8542629" cy="31824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8" h="21438" extrusionOk="0">
                    <a:moveTo>
                      <a:pt x="21531" y="8457"/>
                    </a:moveTo>
                    <a:cubicBezTo>
                      <a:pt x="21477" y="8304"/>
                      <a:pt x="21397" y="8227"/>
                      <a:pt x="21344" y="8074"/>
                    </a:cubicBezTo>
                    <a:cubicBezTo>
                      <a:pt x="21317" y="7998"/>
                      <a:pt x="21291" y="7921"/>
                      <a:pt x="21237" y="7844"/>
                    </a:cubicBezTo>
                    <a:cubicBezTo>
                      <a:pt x="21211" y="7844"/>
                      <a:pt x="21157" y="7844"/>
                      <a:pt x="21131" y="7768"/>
                    </a:cubicBezTo>
                    <a:cubicBezTo>
                      <a:pt x="21131" y="7844"/>
                      <a:pt x="21157" y="7844"/>
                      <a:pt x="21157" y="7844"/>
                    </a:cubicBezTo>
                    <a:cubicBezTo>
                      <a:pt x="21184" y="7844"/>
                      <a:pt x="21104" y="7921"/>
                      <a:pt x="21077" y="7844"/>
                    </a:cubicBezTo>
                    <a:cubicBezTo>
                      <a:pt x="21077" y="7844"/>
                      <a:pt x="21104" y="7844"/>
                      <a:pt x="21104" y="7768"/>
                    </a:cubicBezTo>
                    <a:cubicBezTo>
                      <a:pt x="21077" y="7691"/>
                      <a:pt x="20944" y="7844"/>
                      <a:pt x="20917" y="7768"/>
                    </a:cubicBezTo>
                    <a:cubicBezTo>
                      <a:pt x="20971" y="7844"/>
                      <a:pt x="20971" y="7844"/>
                      <a:pt x="20971" y="8074"/>
                    </a:cubicBezTo>
                    <a:cubicBezTo>
                      <a:pt x="20944" y="8151"/>
                      <a:pt x="20997" y="8304"/>
                      <a:pt x="20997" y="8304"/>
                    </a:cubicBezTo>
                    <a:cubicBezTo>
                      <a:pt x="20971" y="8304"/>
                      <a:pt x="20971" y="8227"/>
                      <a:pt x="20971" y="8227"/>
                    </a:cubicBezTo>
                    <a:cubicBezTo>
                      <a:pt x="20944" y="8151"/>
                      <a:pt x="20944" y="8304"/>
                      <a:pt x="20917" y="8304"/>
                    </a:cubicBezTo>
                    <a:cubicBezTo>
                      <a:pt x="20917" y="8304"/>
                      <a:pt x="20864" y="7998"/>
                      <a:pt x="20864" y="7998"/>
                    </a:cubicBezTo>
                    <a:cubicBezTo>
                      <a:pt x="20864" y="7921"/>
                      <a:pt x="20864" y="7921"/>
                      <a:pt x="20864" y="7921"/>
                    </a:cubicBezTo>
                    <a:cubicBezTo>
                      <a:pt x="20864" y="7844"/>
                      <a:pt x="20837" y="7768"/>
                      <a:pt x="20864" y="7691"/>
                    </a:cubicBezTo>
                    <a:cubicBezTo>
                      <a:pt x="20891" y="7538"/>
                      <a:pt x="20837" y="7615"/>
                      <a:pt x="20811" y="7538"/>
                    </a:cubicBezTo>
                    <a:cubicBezTo>
                      <a:pt x="20811" y="7461"/>
                      <a:pt x="20757" y="7385"/>
                      <a:pt x="20731" y="7385"/>
                    </a:cubicBezTo>
                    <a:cubicBezTo>
                      <a:pt x="20544" y="7078"/>
                      <a:pt x="20384" y="6772"/>
                      <a:pt x="20197" y="6619"/>
                    </a:cubicBezTo>
                    <a:cubicBezTo>
                      <a:pt x="20144" y="6542"/>
                      <a:pt x="20117" y="6466"/>
                      <a:pt x="20091" y="6389"/>
                    </a:cubicBezTo>
                    <a:cubicBezTo>
                      <a:pt x="20064" y="6312"/>
                      <a:pt x="20011" y="6236"/>
                      <a:pt x="19957" y="6236"/>
                    </a:cubicBezTo>
                    <a:cubicBezTo>
                      <a:pt x="19877" y="6159"/>
                      <a:pt x="19797" y="6083"/>
                      <a:pt x="19691" y="5929"/>
                    </a:cubicBezTo>
                    <a:cubicBezTo>
                      <a:pt x="19611" y="5929"/>
                      <a:pt x="19504" y="5929"/>
                      <a:pt x="19451" y="5929"/>
                    </a:cubicBezTo>
                    <a:cubicBezTo>
                      <a:pt x="19397" y="5929"/>
                      <a:pt x="19371" y="5929"/>
                      <a:pt x="19344" y="5929"/>
                    </a:cubicBezTo>
                    <a:cubicBezTo>
                      <a:pt x="19344" y="5929"/>
                      <a:pt x="19317" y="5853"/>
                      <a:pt x="19317" y="5853"/>
                    </a:cubicBezTo>
                    <a:cubicBezTo>
                      <a:pt x="19291" y="5929"/>
                      <a:pt x="19291" y="6006"/>
                      <a:pt x="19264" y="5929"/>
                    </a:cubicBezTo>
                    <a:cubicBezTo>
                      <a:pt x="19184" y="5929"/>
                      <a:pt x="19104" y="5853"/>
                      <a:pt x="19024" y="5776"/>
                    </a:cubicBezTo>
                    <a:cubicBezTo>
                      <a:pt x="18997" y="5776"/>
                      <a:pt x="18917" y="5700"/>
                      <a:pt x="18917" y="5853"/>
                    </a:cubicBezTo>
                    <a:cubicBezTo>
                      <a:pt x="18891" y="6006"/>
                      <a:pt x="18864" y="6006"/>
                      <a:pt x="18917" y="6083"/>
                    </a:cubicBezTo>
                    <a:cubicBezTo>
                      <a:pt x="18971" y="6236"/>
                      <a:pt x="19024" y="6542"/>
                      <a:pt x="18891" y="6619"/>
                    </a:cubicBezTo>
                    <a:cubicBezTo>
                      <a:pt x="18864" y="6695"/>
                      <a:pt x="18784" y="6695"/>
                      <a:pt x="18757" y="6542"/>
                    </a:cubicBezTo>
                    <a:cubicBezTo>
                      <a:pt x="18731" y="6466"/>
                      <a:pt x="18731" y="6389"/>
                      <a:pt x="18651" y="6389"/>
                    </a:cubicBezTo>
                    <a:cubicBezTo>
                      <a:pt x="18571" y="6312"/>
                      <a:pt x="18624" y="6236"/>
                      <a:pt x="18597" y="6159"/>
                    </a:cubicBezTo>
                    <a:cubicBezTo>
                      <a:pt x="18597" y="6083"/>
                      <a:pt x="18517" y="6006"/>
                      <a:pt x="18491" y="6083"/>
                    </a:cubicBezTo>
                    <a:cubicBezTo>
                      <a:pt x="18411" y="6312"/>
                      <a:pt x="18277" y="6083"/>
                      <a:pt x="18171" y="6083"/>
                    </a:cubicBezTo>
                    <a:cubicBezTo>
                      <a:pt x="18064" y="6083"/>
                      <a:pt x="17957" y="6006"/>
                      <a:pt x="17851" y="6006"/>
                    </a:cubicBezTo>
                    <a:cubicBezTo>
                      <a:pt x="17797" y="6006"/>
                      <a:pt x="17771" y="6006"/>
                      <a:pt x="17717" y="6083"/>
                    </a:cubicBezTo>
                    <a:cubicBezTo>
                      <a:pt x="17664" y="6159"/>
                      <a:pt x="17691" y="6389"/>
                      <a:pt x="17691" y="6542"/>
                    </a:cubicBezTo>
                    <a:cubicBezTo>
                      <a:pt x="17691" y="6542"/>
                      <a:pt x="17691" y="6542"/>
                      <a:pt x="17691" y="6542"/>
                    </a:cubicBezTo>
                    <a:cubicBezTo>
                      <a:pt x="17664" y="6542"/>
                      <a:pt x="17637" y="6159"/>
                      <a:pt x="17611" y="6083"/>
                    </a:cubicBezTo>
                    <a:cubicBezTo>
                      <a:pt x="17584" y="6083"/>
                      <a:pt x="17477" y="6083"/>
                      <a:pt x="17451" y="5929"/>
                    </a:cubicBezTo>
                    <a:cubicBezTo>
                      <a:pt x="17451" y="5700"/>
                      <a:pt x="17557" y="5623"/>
                      <a:pt x="17451" y="5393"/>
                    </a:cubicBezTo>
                    <a:cubicBezTo>
                      <a:pt x="17397" y="5317"/>
                      <a:pt x="17344" y="5240"/>
                      <a:pt x="17264" y="5164"/>
                    </a:cubicBezTo>
                    <a:cubicBezTo>
                      <a:pt x="17104" y="5010"/>
                      <a:pt x="16917" y="5164"/>
                      <a:pt x="16757" y="5240"/>
                    </a:cubicBezTo>
                    <a:cubicBezTo>
                      <a:pt x="16677" y="5240"/>
                      <a:pt x="16597" y="5240"/>
                      <a:pt x="16491" y="5240"/>
                    </a:cubicBezTo>
                    <a:cubicBezTo>
                      <a:pt x="16464" y="5240"/>
                      <a:pt x="16464" y="5240"/>
                      <a:pt x="16437" y="5240"/>
                    </a:cubicBezTo>
                    <a:cubicBezTo>
                      <a:pt x="16384" y="5164"/>
                      <a:pt x="16437" y="5164"/>
                      <a:pt x="16464" y="5087"/>
                    </a:cubicBezTo>
                    <a:cubicBezTo>
                      <a:pt x="16464" y="5010"/>
                      <a:pt x="16331" y="4934"/>
                      <a:pt x="16331" y="4934"/>
                    </a:cubicBezTo>
                    <a:cubicBezTo>
                      <a:pt x="16304" y="4857"/>
                      <a:pt x="16197" y="4934"/>
                      <a:pt x="16171" y="4934"/>
                    </a:cubicBezTo>
                    <a:cubicBezTo>
                      <a:pt x="16171" y="4934"/>
                      <a:pt x="16277" y="4857"/>
                      <a:pt x="16251" y="4781"/>
                    </a:cubicBezTo>
                    <a:cubicBezTo>
                      <a:pt x="16224" y="4781"/>
                      <a:pt x="16197" y="4857"/>
                      <a:pt x="16171" y="4857"/>
                    </a:cubicBezTo>
                    <a:cubicBezTo>
                      <a:pt x="16144" y="4781"/>
                      <a:pt x="16091" y="4704"/>
                      <a:pt x="16091" y="4704"/>
                    </a:cubicBezTo>
                    <a:cubicBezTo>
                      <a:pt x="16064" y="4704"/>
                      <a:pt x="15984" y="4551"/>
                      <a:pt x="16037" y="4551"/>
                    </a:cubicBezTo>
                    <a:cubicBezTo>
                      <a:pt x="16064" y="4551"/>
                      <a:pt x="16117" y="4551"/>
                      <a:pt x="16144" y="4551"/>
                    </a:cubicBezTo>
                    <a:cubicBezTo>
                      <a:pt x="16224" y="4551"/>
                      <a:pt x="16117" y="4321"/>
                      <a:pt x="16091" y="4321"/>
                    </a:cubicBezTo>
                    <a:cubicBezTo>
                      <a:pt x="16037" y="4168"/>
                      <a:pt x="15904" y="4244"/>
                      <a:pt x="15824" y="4168"/>
                    </a:cubicBezTo>
                    <a:cubicBezTo>
                      <a:pt x="15771" y="4168"/>
                      <a:pt x="15744" y="4321"/>
                      <a:pt x="15691" y="4474"/>
                    </a:cubicBezTo>
                    <a:cubicBezTo>
                      <a:pt x="15691" y="4474"/>
                      <a:pt x="15504" y="4781"/>
                      <a:pt x="15504" y="4551"/>
                    </a:cubicBezTo>
                    <a:cubicBezTo>
                      <a:pt x="15531" y="4398"/>
                      <a:pt x="15557" y="4551"/>
                      <a:pt x="15611" y="4474"/>
                    </a:cubicBezTo>
                    <a:cubicBezTo>
                      <a:pt x="15611" y="4474"/>
                      <a:pt x="15584" y="4244"/>
                      <a:pt x="15557" y="4244"/>
                    </a:cubicBezTo>
                    <a:cubicBezTo>
                      <a:pt x="15557" y="4244"/>
                      <a:pt x="15397" y="4244"/>
                      <a:pt x="15397" y="4244"/>
                    </a:cubicBezTo>
                    <a:cubicBezTo>
                      <a:pt x="15424" y="4168"/>
                      <a:pt x="15477" y="4091"/>
                      <a:pt x="15531" y="4091"/>
                    </a:cubicBezTo>
                    <a:cubicBezTo>
                      <a:pt x="15557" y="4168"/>
                      <a:pt x="15744" y="4168"/>
                      <a:pt x="15744" y="4168"/>
                    </a:cubicBezTo>
                    <a:cubicBezTo>
                      <a:pt x="15744" y="4091"/>
                      <a:pt x="15584" y="4091"/>
                      <a:pt x="15557" y="4015"/>
                    </a:cubicBezTo>
                    <a:cubicBezTo>
                      <a:pt x="15504" y="4015"/>
                      <a:pt x="15451" y="4015"/>
                      <a:pt x="15397" y="4015"/>
                    </a:cubicBezTo>
                    <a:cubicBezTo>
                      <a:pt x="15291" y="3938"/>
                      <a:pt x="15184" y="3938"/>
                      <a:pt x="15077" y="3861"/>
                    </a:cubicBezTo>
                    <a:cubicBezTo>
                      <a:pt x="15051" y="3861"/>
                      <a:pt x="14944" y="3785"/>
                      <a:pt x="14944" y="3785"/>
                    </a:cubicBezTo>
                    <a:cubicBezTo>
                      <a:pt x="14944" y="3861"/>
                      <a:pt x="14971" y="3938"/>
                      <a:pt x="14944" y="3938"/>
                    </a:cubicBezTo>
                    <a:cubicBezTo>
                      <a:pt x="14917" y="4015"/>
                      <a:pt x="14891" y="4015"/>
                      <a:pt x="14864" y="4015"/>
                    </a:cubicBezTo>
                    <a:cubicBezTo>
                      <a:pt x="14837" y="4015"/>
                      <a:pt x="14704" y="4091"/>
                      <a:pt x="14731" y="4244"/>
                    </a:cubicBezTo>
                    <a:cubicBezTo>
                      <a:pt x="14757" y="4398"/>
                      <a:pt x="14811" y="4168"/>
                      <a:pt x="14837" y="4244"/>
                    </a:cubicBezTo>
                    <a:cubicBezTo>
                      <a:pt x="14837" y="4244"/>
                      <a:pt x="14757" y="4321"/>
                      <a:pt x="14784" y="4474"/>
                    </a:cubicBezTo>
                    <a:cubicBezTo>
                      <a:pt x="14811" y="4474"/>
                      <a:pt x="14784" y="4551"/>
                      <a:pt x="14784" y="4627"/>
                    </a:cubicBezTo>
                    <a:cubicBezTo>
                      <a:pt x="14811" y="4627"/>
                      <a:pt x="14837" y="4704"/>
                      <a:pt x="14837" y="4781"/>
                    </a:cubicBezTo>
                    <a:cubicBezTo>
                      <a:pt x="14837" y="4781"/>
                      <a:pt x="14731" y="4781"/>
                      <a:pt x="14704" y="4781"/>
                    </a:cubicBezTo>
                    <a:cubicBezTo>
                      <a:pt x="14651" y="4781"/>
                      <a:pt x="14704" y="4704"/>
                      <a:pt x="14704" y="4704"/>
                    </a:cubicBezTo>
                    <a:cubicBezTo>
                      <a:pt x="14677" y="4627"/>
                      <a:pt x="14597" y="4704"/>
                      <a:pt x="14597" y="4704"/>
                    </a:cubicBezTo>
                    <a:cubicBezTo>
                      <a:pt x="14544" y="4781"/>
                      <a:pt x="14491" y="4704"/>
                      <a:pt x="14464" y="4704"/>
                    </a:cubicBezTo>
                    <a:cubicBezTo>
                      <a:pt x="14437" y="4704"/>
                      <a:pt x="14544" y="4781"/>
                      <a:pt x="14544" y="4781"/>
                    </a:cubicBezTo>
                    <a:cubicBezTo>
                      <a:pt x="14624" y="4857"/>
                      <a:pt x="14544" y="5010"/>
                      <a:pt x="14517" y="4934"/>
                    </a:cubicBezTo>
                    <a:cubicBezTo>
                      <a:pt x="14491" y="4934"/>
                      <a:pt x="14491" y="4857"/>
                      <a:pt x="14491" y="4781"/>
                    </a:cubicBezTo>
                    <a:cubicBezTo>
                      <a:pt x="14464" y="4781"/>
                      <a:pt x="14437" y="4781"/>
                      <a:pt x="14411" y="4781"/>
                    </a:cubicBezTo>
                    <a:cubicBezTo>
                      <a:pt x="14357" y="4704"/>
                      <a:pt x="14304" y="4627"/>
                      <a:pt x="14224" y="4704"/>
                    </a:cubicBezTo>
                    <a:cubicBezTo>
                      <a:pt x="14144" y="4704"/>
                      <a:pt x="14091" y="4934"/>
                      <a:pt x="14011" y="4781"/>
                    </a:cubicBezTo>
                    <a:cubicBezTo>
                      <a:pt x="13957" y="4704"/>
                      <a:pt x="13904" y="4627"/>
                      <a:pt x="13877" y="4474"/>
                    </a:cubicBezTo>
                    <a:cubicBezTo>
                      <a:pt x="13851" y="4398"/>
                      <a:pt x="13797" y="4704"/>
                      <a:pt x="13771" y="4704"/>
                    </a:cubicBezTo>
                    <a:cubicBezTo>
                      <a:pt x="13744" y="4857"/>
                      <a:pt x="13717" y="5317"/>
                      <a:pt x="13637" y="5240"/>
                    </a:cubicBezTo>
                    <a:cubicBezTo>
                      <a:pt x="13584" y="5164"/>
                      <a:pt x="13531" y="5164"/>
                      <a:pt x="13477" y="5010"/>
                    </a:cubicBezTo>
                    <a:cubicBezTo>
                      <a:pt x="13451" y="4934"/>
                      <a:pt x="13397" y="4781"/>
                      <a:pt x="13371" y="4704"/>
                    </a:cubicBezTo>
                    <a:cubicBezTo>
                      <a:pt x="13344" y="4551"/>
                      <a:pt x="13291" y="4474"/>
                      <a:pt x="13264" y="4398"/>
                    </a:cubicBezTo>
                    <a:cubicBezTo>
                      <a:pt x="13211" y="4244"/>
                      <a:pt x="13317" y="4321"/>
                      <a:pt x="13344" y="4321"/>
                    </a:cubicBezTo>
                    <a:cubicBezTo>
                      <a:pt x="13371" y="4321"/>
                      <a:pt x="13424" y="4244"/>
                      <a:pt x="13424" y="4168"/>
                    </a:cubicBezTo>
                    <a:cubicBezTo>
                      <a:pt x="13424" y="4168"/>
                      <a:pt x="13291" y="3938"/>
                      <a:pt x="13291" y="3938"/>
                    </a:cubicBezTo>
                    <a:cubicBezTo>
                      <a:pt x="13291" y="3938"/>
                      <a:pt x="13371" y="3938"/>
                      <a:pt x="13371" y="3861"/>
                    </a:cubicBezTo>
                    <a:cubicBezTo>
                      <a:pt x="13344" y="3785"/>
                      <a:pt x="13291" y="3785"/>
                      <a:pt x="13291" y="3785"/>
                    </a:cubicBezTo>
                    <a:cubicBezTo>
                      <a:pt x="13291" y="3632"/>
                      <a:pt x="13424" y="3555"/>
                      <a:pt x="13291" y="3478"/>
                    </a:cubicBezTo>
                    <a:cubicBezTo>
                      <a:pt x="13264" y="3478"/>
                      <a:pt x="13237" y="3325"/>
                      <a:pt x="13184" y="3325"/>
                    </a:cubicBezTo>
                    <a:cubicBezTo>
                      <a:pt x="13157" y="3325"/>
                      <a:pt x="13104" y="3249"/>
                      <a:pt x="13077" y="3325"/>
                    </a:cubicBezTo>
                    <a:cubicBezTo>
                      <a:pt x="13051" y="3325"/>
                      <a:pt x="13051" y="3402"/>
                      <a:pt x="13024" y="3402"/>
                    </a:cubicBezTo>
                    <a:cubicBezTo>
                      <a:pt x="12997" y="3325"/>
                      <a:pt x="12997" y="3325"/>
                      <a:pt x="12971" y="3325"/>
                    </a:cubicBezTo>
                    <a:cubicBezTo>
                      <a:pt x="12944" y="3325"/>
                      <a:pt x="12891" y="3325"/>
                      <a:pt x="12864" y="3249"/>
                    </a:cubicBezTo>
                    <a:cubicBezTo>
                      <a:pt x="12837" y="3249"/>
                      <a:pt x="12811" y="3249"/>
                      <a:pt x="12784" y="3095"/>
                    </a:cubicBezTo>
                    <a:cubicBezTo>
                      <a:pt x="12757" y="3095"/>
                      <a:pt x="12784" y="3019"/>
                      <a:pt x="12731" y="3095"/>
                    </a:cubicBezTo>
                    <a:cubicBezTo>
                      <a:pt x="12731" y="3095"/>
                      <a:pt x="12704" y="3172"/>
                      <a:pt x="12677" y="3172"/>
                    </a:cubicBezTo>
                    <a:cubicBezTo>
                      <a:pt x="12651" y="3172"/>
                      <a:pt x="12651" y="3095"/>
                      <a:pt x="12624" y="3172"/>
                    </a:cubicBezTo>
                    <a:cubicBezTo>
                      <a:pt x="12624" y="3249"/>
                      <a:pt x="12597" y="3325"/>
                      <a:pt x="12597" y="3402"/>
                    </a:cubicBezTo>
                    <a:cubicBezTo>
                      <a:pt x="12597" y="3478"/>
                      <a:pt x="12651" y="3478"/>
                      <a:pt x="12624" y="3555"/>
                    </a:cubicBezTo>
                    <a:cubicBezTo>
                      <a:pt x="12597" y="3632"/>
                      <a:pt x="12624" y="3632"/>
                      <a:pt x="12597" y="3632"/>
                    </a:cubicBezTo>
                    <a:cubicBezTo>
                      <a:pt x="12571" y="3632"/>
                      <a:pt x="12517" y="3632"/>
                      <a:pt x="12491" y="3708"/>
                    </a:cubicBezTo>
                    <a:cubicBezTo>
                      <a:pt x="12517" y="3632"/>
                      <a:pt x="12597" y="3785"/>
                      <a:pt x="12597" y="3785"/>
                    </a:cubicBezTo>
                    <a:cubicBezTo>
                      <a:pt x="12571" y="3861"/>
                      <a:pt x="12491" y="3708"/>
                      <a:pt x="12437" y="3708"/>
                    </a:cubicBezTo>
                    <a:cubicBezTo>
                      <a:pt x="12384" y="3708"/>
                      <a:pt x="12304" y="3708"/>
                      <a:pt x="12224" y="3708"/>
                    </a:cubicBezTo>
                    <a:cubicBezTo>
                      <a:pt x="12197" y="3708"/>
                      <a:pt x="12197" y="3632"/>
                      <a:pt x="12171" y="3632"/>
                    </a:cubicBezTo>
                    <a:cubicBezTo>
                      <a:pt x="12144" y="3555"/>
                      <a:pt x="12064" y="3632"/>
                      <a:pt x="12037" y="3632"/>
                    </a:cubicBezTo>
                    <a:cubicBezTo>
                      <a:pt x="12011" y="3555"/>
                      <a:pt x="11957" y="3555"/>
                      <a:pt x="11931" y="3478"/>
                    </a:cubicBezTo>
                    <a:cubicBezTo>
                      <a:pt x="11931" y="3402"/>
                      <a:pt x="11984" y="3402"/>
                      <a:pt x="11984" y="3325"/>
                    </a:cubicBezTo>
                    <a:cubicBezTo>
                      <a:pt x="12011" y="3249"/>
                      <a:pt x="11771" y="3249"/>
                      <a:pt x="11744" y="3249"/>
                    </a:cubicBezTo>
                    <a:cubicBezTo>
                      <a:pt x="11611" y="3172"/>
                      <a:pt x="11504" y="3249"/>
                      <a:pt x="11371" y="3249"/>
                    </a:cubicBezTo>
                    <a:cubicBezTo>
                      <a:pt x="11291" y="3249"/>
                      <a:pt x="11317" y="3249"/>
                      <a:pt x="11344" y="3402"/>
                    </a:cubicBezTo>
                    <a:cubicBezTo>
                      <a:pt x="11344" y="3478"/>
                      <a:pt x="11291" y="3402"/>
                      <a:pt x="11291" y="3402"/>
                    </a:cubicBezTo>
                    <a:cubicBezTo>
                      <a:pt x="11237" y="3402"/>
                      <a:pt x="11264" y="3325"/>
                      <a:pt x="11264" y="3249"/>
                    </a:cubicBezTo>
                    <a:cubicBezTo>
                      <a:pt x="11264" y="3095"/>
                      <a:pt x="11237" y="2866"/>
                      <a:pt x="11184" y="3019"/>
                    </a:cubicBezTo>
                    <a:cubicBezTo>
                      <a:pt x="11184" y="3172"/>
                      <a:pt x="11077" y="3172"/>
                      <a:pt x="11024" y="3095"/>
                    </a:cubicBezTo>
                    <a:cubicBezTo>
                      <a:pt x="10997" y="3019"/>
                      <a:pt x="11051" y="2866"/>
                      <a:pt x="10944" y="2942"/>
                    </a:cubicBezTo>
                    <a:cubicBezTo>
                      <a:pt x="10917" y="2942"/>
                      <a:pt x="10891" y="2942"/>
                      <a:pt x="10864" y="2942"/>
                    </a:cubicBezTo>
                    <a:cubicBezTo>
                      <a:pt x="10837" y="2866"/>
                      <a:pt x="10811" y="2942"/>
                      <a:pt x="10757" y="3019"/>
                    </a:cubicBezTo>
                    <a:cubicBezTo>
                      <a:pt x="10704" y="3172"/>
                      <a:pt x="10837" y="3095"/>
                      <a:pt x="10837" y="3172"/>
                    </a:cubicBezTo>
                    <a:cubicBezTo>
                      <a:pt x="10837" y="3325"/>
                      <a:pt x="10731" y="3249"/>
                      <a:pt x="10704" y="3325"/>
                    </a:cubicBezTo>
                    <a:cubicBezTo>
                      <a:pt x="10677" y="3402"/>
                      <a:pt x="10624" y="3402"/>
                      <a:pt x="10571" y="3478"/>
                    </a:cubicBezTo>
                    <a:cubicBezTo>
                      <a:pt x="10517" y="3555"/>
                      <a:pt x="10464" y="3555"/>
                      <a:pt x="10384" y="3555"/>
                    </a:cubicBezTo>
                    <a:cubicBezTo>
                      <a:pt x="10331" y="3555"/>
                      <a:pt x="10331" y="3555"/>
                      <a:pt x="10304" y="3708"/>
                    </a:cubicBezTo>
                    <a:cubicBezTo>
                      <a:pt x="10277" y="3785"/>
                      <a:pt x="10171" y="3861"/>
                      <a:pt x="10144" y="3861"/>
                    </a:cubicBezTo>
                    <a:cubicBezTo>
                      <a:pt x="10144" y="3785"/>
                      <a:pt x="10197" y="3785"/>
                      <a:pt x="10197" y="3785"/>
                    </a:cubicBezTo>
                    <a:cubicBezTo>
                      <a:pt x="10251" y="3708"/>
                      <a:pt x="10251" y="3555"/>
                      <a:pt x="10277" y="3478"/>
                    </a:cubicBezTo>
                    <a:cubicBezTo>
                      <a:pt x="10304" y="3325"/>
                      <a:pt x="10331" y="3478"/>
                      <a:pt x="10357" y="3402"/>
                    </a:cubicBezTo>
                    <a:cubicBezTo>
                      <a:pt x="10384" y="3402"/>
                      <a:pt x="10384" y="3325"/>
                      <a:pt x="10411" y="3325"/>
                    </a:cubicBezTo>
                    <a:cubicBezTo>
                      <a:pt x="10491" y="3172"/>
                      <a:pt x="10597" y="3095"/>
                      <a:pt x="10677" y="2942"/>
                    </a:cubicBezTo>
                    <a:cubicBezTo>
                      <a:pt x="10731" y="2866"/>
                      <a:pt x="10784" y="2789"/>
                      <a:pt x="10837" y="2712"/>
                    </a:cubicBezTo>
                    <a:cubicBezTo>
                      <a:pt x="10944" y="2483"/>
                      <a:pt x="11077" y="2329"/>
                      <a:pt x="11184" y="2176"/>
                    </a:cubicBezTo>
                    <a:cubicBezTo>
                      <a:pt x="11264" y="2100"/>
                      <a:pt x="11344" y="1946"/>
                      <a:pt x="11264" y="1717"/>
                    </a:cubicBezTo>
                    <a:cubicBezTo>
                      <a:pt x="11237" y="1640"/>
                      <a:pt x="11237" y="1793"/>
                      <a:pt x="11211" y="1717"/>
                    </a:cubicBezTo>
                    <a:cubicBezTo>
                      <a:pt x="11184" y="1640"/>
                      <a:pt x="11157" y="1640"/>
                      <a:pt x="11131" y="1564"/>
                    </a:cubicBezTo>
                    <a:cubicBezTo>
                      <a:pt x="11131" y="1487"/>
                      <a:pt x="11264" y="1640"/>
                      <a:pt x="11264" y="1640"/>
                    </a:cubicBezTo>
                    <a:cubicBezTo>
                      <a:pt x="11291" y="1640"/>
                      <a:pt x="11371" y="1640"/>
                      <a:pt x="11317" y="1487"/>
                    </a:cubicBezTo>
                    <a:cubicBezTo>
                      <a:pt x="11291" y="1410"/>
                      <a:pt x="11291" y="1334"/>
                      <a:pt x="11264" y="1257"/>
                    </a:cubicBezTo>
                    <a:cubicBezTo>
                      <a:pt x="11237" y="1104"/>
                      <a:pt x="11211" y="1410"/>
                      <a:pt x="11184" y="1410"/>
                    </a:cubicBezTo>
                    <a:cubicBezTo>
                      <a:pt x="11184" y="1334"/>
                      <a:pt x="11184" y="1257"/>
                      <a:pt x="11184" y="1257"/>
                    </a:cubicBezTo>
                    <a:cubicBezTo>
                      <a:pt x="11184" y="1181"/>
                      <a:pt x="11184" y="1181"/>
                      <a:pt x="11157" y="1104"/>
                    </a:cubicBezTo>
                    <a:cubicBezTo>
                      <a:pt x="11157" y="1027"/>
                      <a:pt x="11104" y="951"/>
                      <a:pt x="11077" y="951"/>
                    </a:cubicBezTo>
                    <a:cubicBezTo>
                      <a:pt x="11024" y="874"/>
                      <a:pt x="10997" y="874"/>
                      <a:pt x="10944" y="798"/>
                    </a:cubicBezTo>
                    <a:cubicBezTo>
                      <a:pt x="10891" y="798"/>
                      <a:pt x="10891" y="798"/>
                      <a:pt x="10811" y="874"/>
                    </a:cubicBezTo>
                    <a:cubicBezTo>
                      <a:pt x="10757" y="874"/>
                      <a:pt x="10571" y="644"/>
                      <a:pt x="10544" y="874"/>
                    </a:cubicBezTo>
                    <a:cubicBezTo>
                      <a:pt x="10517" y="951"/>
                      <a:pt x="10357" y="1027"/>
                      <a:pt x="10331" y="951"/>
                    </a:cubicBezTo>
                    <a:cubicBezTo>
                      <a:pt x="10331" y="951"/>
                      <a:pt x="10491" y="644"/>
                      <a:pt x="10437" y="568"/>
                    </a:cubicBezTo>
                    <a:cubicBezTo>
                      <a:pt x="10437" y="568"/>
                      <a:pt x="10251" y="644"/>
                      <a:pt x="10224" y="568"/>
                    </a:cubicBezTo>
                    <a:cubicBezTo>
                      <a:pt x="10224" y="491"/>
                      <a:pt x="10277" y="491"/>
                      <a:pt x="10277" y="491"/>
                    </a:cubicBezTo>
                    <a:cubicBezTo>
                      <a:pt x="10277" y="415"/>
                      <a:pt x="10064" y="491"/>
                      <a:pt x="10064" y="491"/>
                    </a:cubicBezTo>
                    <a:cubicBezTo>
                      <a:pt x="10091" y="338"/>
                      <a:pt x="10197" y="415"/>
                      <a:pt x="10224" y="338"/>
                    </a:cubicBezTo>
                    <a:cubicBezTo>
                      <a:pt x="10251" y="261"/>
                      <a:pt x="10304" y="338"/>
                      <a:pt x="10277" y="261"/>
                    </a:cubicBezTo>
                    <a:cubicBezTo>
                      <a:pt x="10277" y="185"/>
                      <a:pt x="10277" y="108"/>
                      <a:pt x="10251" y="108"/>
                    </a:cubicBezTo>
                    <a:cubicBezTo>
                      <a:pt x="10171" y="108"/>
                      <a:pt x="10144" y="32"/>
                      <a:pt x="10064" y="32"/>
                    </a:cubicBezTo>
                    <a:cubicBezTo>
                      <a:pt x="10011" y="-45"/>
                      <a:pt x="9957" y="32"/>
                      <a:pt x="9904" y="108"/>
                    </a:cubicBezTo>
                    <a:cubicBezTo>
                      <a:pt x="9797" y="185"/>
                      <a:pt x="9691" y="415"/>
                      <a:pt x="9637" y="568"/>
                    </a:cubicBezTo>
                    <a:cubicBezTo>
                      <a:pt x="9611" y="644"/>
                      <a:pt x="9611" y="644"/>
                      <a:pt x="9637" y="721"/>
                    </a:cubicBezTo>
                    <a:cubicBezTo>
                      <a:pt x="9664" y="721"/>
                      <a:pt x="9637" y="798"/>
                      <a:pt x="9637" y="874"/>
                    </a:cubicBezTo>
                    <a:cubicBezTo>
                      <a:pt x="9637" y="1027"/>
                      <a:pt x="9744" y="951"/>
                      <a:pt x="9744" y="1027"/>
                    </a:cubicBezTo>
                    <a:cubicBezTo>
                      <a:pt x="9744" y="951"/>
                      <a:pt x="9611" y="1027"/>
                      <a:pt x="9584" y="1027"/>
                    </a:cubicBezTo>
                    <a:cubicBezTo>
                      <a:pt x="9557" y="1027"/>
                      <a:pt x="9397" y="951"/>
                      <a:pt x="9371" y="1027"/>
                    </a:cubicBezTo>
                    <a:cubicBezTo>
                      <a:pt x="9371" y="951"/>
                      <a:pt x="9451" y="1257"/>
                      <a:pt x="9451" y="1257"/>
                    </a:cubicBezTo>
                    <a:cubicBezTo>
                      <a:pt x="9477" y="1334"/>
                      <a:pt x="9344" y="1181"/>
                      <a:pt x="9317" y="1181"/>
                    </a:cubicBezTo>
                    <a:cubicBezTo>
                      <a:pt x="9291" y="1181"/>
                      <a:pt x="9237" y="1257"/>
                      <a:pt x="9184" y="1334"/>
                    </a:cubicBezTo>
                    <a:cubicBezTo>
                      <a:pt x="9184" y="1334"/>
                      <a:pt x="9184" y="1334"/>
                      <a:pt x="9157" y="1334"/>
                    </a:cubicBezTo>
                    <a:cubicBezTo>
                      <a:pt x="9104" y="1334"/>
                      <a:pt x="9157" y="1334"/>
                      <a:pt x="9131" y="1257"/>
                    </a:cubicBezTo>
                    <a:cubicBezTo>
                      <a:pt x="9131" y="1334"/>
                      <a:pt x="8997" y="1487"/>
                      <a:pt x="8997" y="1487"/>
                    </a:cubicBezTo>
                    <a:cubicBezTo>
                      <a:pt x="8997" y="1410"/>
                      <a:pt x="9051" y="1334"/>
                      <a:pt x="9051" y="1334"/>
                    </a:cubicBezTo>
                    <a:cubicBezTo>
                      <a:pt x="9051" y="1257"/>
                      <a:pt x="8917" y="1334"/>
                      <a:pt x="8891" y="1257"/>
                    </a:cubicBezTo>
                    <a:cubicBezTo>
                      <a:pt x="8891" y="1257"/>
                      <a:pt x="8944" y="1181"/>
                      <a:pt x="8944" y="1181"/>
                    </a:cubicBezTo>
                    <a:cubicBezTo>
                      <a:pt x="8917" y="1257"/>
                      <a:pt x="8784" y="1334"/>
                      <a:pt x="8731" y="1334"/>
                    </a:cubicBezTo>
                    <a:cubicBezTo>
                      <a:pt x="8597" y="1410"/>
                      <a:pt x="8757" y="1410"/>
                      <a:pt x="8784" y="1487"/>
                    </a:cubicBezTo>
                    <a:cubicBezTo>
                      <a:pt x="8757" y="1410"/>
                      <a:pt x="8624" y="1564"/>
                      <a:pt x="8597" y="1564"/>
                    </a:cubicBezTo>
                    <a:cubicBezTo>
                      <a:pt x="8571" y="1564"/>
                      <a:pt x="8544" y="1564"/>
                      <a:pt x="8517" y="1640"/>
                    </a:cubicBezTo>
                    <a:cubicBezTo>
                      <a:pt x="8491" y="1717"/>
                      <a:pt x="8437" y="1640"/>
                      <a:pt x="8384" y="1640"/>
                    </a:cubicBezTo>
                    <a:cubicBezTo>
                      <a:pt x="8357" y="1640"/>
                      <a:pt x="8331" y="1793"/>
                      <a:pt x="8277" y="1793"/>
                    </a:cubicBezTo>
                    <a:cubicBezTo>
                      <a:pt x="8224" y="1870"/>
                      <a:pt x="8197" y="1793"/>
                      <a:pt x="8171" y="1870"/>
                    </a:cubicBezTo>
                    <a:cubicBezTo>
                      <a:pt x="8144" y="1946"/>
                      <a:pt x="8117" y="2023"/>
                      <a:pt x="8091" y="2023"/>
                    </a:cubicBezTo>
                    <a:cubicBezTo>
                      <a:pt x="8037" y="2023"/>
                      <a:pt x="7984" y="2023"/>
                      <a:pt x="7957" y="2023"/>
                    </a:cubicBezTo>
                    <a:cubicBezTo>
                      <a:pt x="7957" y="2023"/>
                      <a:pt x="8037" y="2176"/>
                      <a:pt x="8037" y="2176"/>
                    </a:cubicBezTo>
                    <a:cubicBezTo>
                      <a:pt x="8011" y="2253"/>
                      <a:pt x="7851" y="2253"/>
                      <a:pt x="7851" y="2253"/>
                    </a:cubicBezTo>
                    <a:cubicBezTo>
                      <a:pt x="7851" y="2253"/>
                      <a:pt x="7957" y="2253"/>
                      <a:pt x="7957" y="2253"/>
                    </a:cubicBezTo>
                    <a:cubicBezTo>
                      <a:pt x="7957" y="2253"/>
                      <a:pt x="7904" y="2253"/>
                      <a:pt x="7877" y="2253"/>
                    </a:cubicBezTo>
                    <a:cubicBezTo>
                      <a:pt x="7904" y="2253"/>
                      <a:pt x="7957" y="2329"/>
                      <a:pt x="7957" y="2329"/>
                    </a:cubicBezTo>
                    <a:cubicBezTo>
                      <a:pt x="7931" y="2329"/>
                      <a:pt x="7931" y="2329"/>
                      <a:pt x="7904" y="2329"/>
                    </a:cubicBezTo>
                    <a:cubicBezTo>
                      <a:pt x="7931" y="2329"/>
                      <a:pt x="7904" y="2406"/>
                      <a:pt x="7904" y="2406"/>
                    </a:cubicBezTo>
                    <a:cubicBezTo>
                      <a:pt x="7904" y="2483"/>
                      <a:pt x="7824" y="2406"/>
                      <a:pt x="7824" y="2406"/>
                    </a:cubicBezTo>
                    <a:cubicBezTo>
                      <a:pt x="7824" y="2483"/>
                      <a:pt x="7877" y="2483"/>
                      <a:pt x="7877" y="2559"/>
                    </a:cubicBezTo>
                    <a:cubicBezTo>
                      <a:pt x="7904" y="2559"/>
                      <a:pt x="7851" y="2559"/>
                      <a:pt x="7851" y="2559"/>
                    </a:cubicBezTo>
                    <a:cubicBezTo>
                      <a:pt x="7851" y="2712"/>
                      <a:pt x="7957" y="2559"/>
                      <a:pt x="7931" y="2712"/>
                    </a:cubicBezTo>
                    <a:cubicBezTo>
                      <a:pt x="7877" y="2866"/>
                      <a:pt x="8011" y="2942"/>
                      <a:pt x="7931" y="3019"/>
                    </a:cubicBezTo>
                    <a:cubicBezTo>
                      <a:pt x="7877" y="3019"/>
                      <a:pt x="7824" y="3019"/>
                      <a:pt x="7771" y="3019"/>
                    </a:cubicBezTo>
                    <a:cubicBezTo>
                      <a:pt x="7744" y="3095"/>
                      <a:pt x="7744" y="3172"/>
                      <a:pt x="7691" y="3095"/>
                    </a:cubicBezTo>
                    <a:cubicBezTo>
                      <a:pt x="7664" y="3095"/>
                      <a:pt x="7637" y="3095"/>
                      <a:pt x="7611" y="3095"/>
                    </a:cubicBezTo>
                    <a:cubicBezTo>
                      <a:pt x="7504" y="3172"/>
                      <a:pt x="7397" y="3172"/>
                      <a:pt x="7291" y="3172"/>
                    </a:cubicBezTo>
                    <a:cubicBezTo>
                      <a:pt x="7237" y="3172"/>
                      <a:pt x="7184" y="3172"/>
                      <a:pt x="7157" y="3249"/>
                    </a:cubicBezTo>
                    <a:cubicBezTo>
                      <a:pt x="7131" y="3325"/>
                      <a:pt x="7104" y="3402"/>
                      <a:pt x="7104" y="3478"/>
                    </a:cubicBezTo>
                    <a:cubicBezTo>
                      <a:pt x="7104" y="3555"/>
                      <a:pt x="7157" y="3632"/>
                      <a:pt x="7157" y="3708"/>
                    </a:cubicBezTo>
                    <a:cubicBezTo>
                      <a:pt x="7131" y="3861"/>
                      <a:pt x="7131" y="3938"/>
                      <a:pt x="7157" y="4015"/>
                    </a:cubicBezTo>
                    <a:cubicBezTo>
                      <a:pt x="7211" y="4168"/>
                      <a:pt x="7291" y="4091"/>
                      <a:pt x="7344" y="4244"/>
                    </a:cubicBezTo>
                    <a:cubicBezTo>
                      <a:pt x="7344" y="4244"/>
                      <a:pt x="7397" y="4551"/>
                      <a:pt x="7397" y="4551"/>
                    </a:cubicBezTo>
                    <a:cubicBezTo>
                      <a:pt x="7291" y="4551"/>
                      <a:pt x="7264" y="4551"/>
                      <a:pt x="7184" y="4398"/>
                    </a:cubicBezTo>
                    <a:cubicBezTo>
                      <a:pt x="7104" y="4244"/>
                      <a:pt x="6971" y="4091"/>
                      <a:pt x="6864" y="4091"/>
                    </a:cubicBezTo>
                    <a:cubicBezTo>
                      <a:pt x="6811" y="4091"/>
                      <a:pt x="6837" y="4015"/>
                      <a:pt x="6784" y="3938"/>
                    </a:cubicBezTo>
                    <a:cubicBezTo>
                      <a:pt x="6757" y="3938"/>
                      <a:pt x="6651" y="3938"/>
                      <a:pt x="6651" y="4091"/>
                    </a:cubicBezTo>
                    <a:cubicBezTo>
                      <a:pt x="6651" y="4168"/>
                      <a:pt x="6757" y="4168"/>
                      <a:pt x="6757" y="4168"/>
                    </a:cubicBezTo>
                    <a:cubicBezTo>
                      <a:pt x="6757" y="4168"/>
                      <a:pt x="6677" y="4244"/>
                      <a:pt x="6704" y="4244"/>
                    </a:cubicBezTo>
                    <a:cubicBezTo>
                      <a:pt x="6757" y="4321"/>
                      <a:pt x="6784" y="4244"/>
                      <a:pt x="6811" y="4398"/>
                    </a:cubicBezTo>
                    <a:cubicBezTo>
                      <a:pt x="6811" y="4551"/>
                      <a:pt x="6731" y="4474"/>
                      <a:pt x="6704" y="4474"/>
                    </a:cubicBezTo>
                    <a:cubicBezTo>
                      <a:pt x="6651" y="4398"/>
                      <a:pt x="6624" y="4321"/>
                      <a:pt x="6571" y="4398"/>
                    </a:cubicBezTo>
                    <a:cubicBezTo>
                      <a:pt x="6517" y="4398"/>
                      <a:pt x="6544" y="4627"/>
                      <a:pt x="6571" y="4704"/>
                    </a:cubicBezTo>
                    <a:cubicBezTo>
                      <a:pt x="6597" y="4781"/>
                      <a:pt x="6651" y="4781"/>
                      <a:pt x="6677" y="4781"/>
                    </a:cubicBezTo>
                    <a:cubicBezTo>
                      <a:pt x="6731" y="4857"/>
                      <a:pt x="6784" y="4857"/>
                      <a:pt x="6811" y="4934"/>
                    </a:cubicBezTo>
                    <a:cubicBezTo>
                      <a:pt x="6837" y="5010"/>
                      <a:pt x="6837" y="5087"/>
                      <a:pt x="6837" y="5087"/>
                    </a:cubicBezTo>
                    <a:cubicBezTo>
                      <a:pt x="6864" y="5087"/>
                      <a:pt x="6891" y="5087"/>
                      <a:pt x="6917" y="5087"/>
                    </a:cubicBezTo>
                    <a:cubicBezTo>
                      <a:pt x="6917" y="5087"/>
                      <a:pt x="6837" y="5164"/>
                      <a:pt x="6837" y="5164"/>
                    </a:cubicBezTo>
                    <a:cubicBezTo>
                      <a:pt x="6784" y="5164"/>
                      <a:pt x="6784" y="5087"/>
                      <a:pt x="6757" y="5010"/>
                    </a:cubicBezTo>
                    <a:cubicBezTo>
                      <a:pt x="6704" y="4934"/>
                      <a:pt x="6624" y="4934"/>
                      <a:pt x="6544" y="4934"/>
                    </a:cubicBezTo>
                    <a:cubicBezTo>
                      <a:pt x="6517" y="4934"/>
                      <a:pt x="6384" y="4857"/>
                      <a:pt x="6437" y="4704"/>
                    </a:cubicBezTo>
                    <a:cubicBezTo>
                      <a:pt x="6464" y="4704"/>
                      <a:pt x="6437" y="4627"/>
                      <a:pt x="6437" y="4551"/>
                    </a:cubicBezTo>
                    <a:cubicBezTo>
                      <a:pt x="6411" y="4474"/>
                      <a:pt x="6437" y="4398"/>
                      <a:pt x="6437" y="4321"/>
                    </a:cubicBezTo>
                    <a:cubicBezTo>
                      <a:pt x="6464" y="4168"/>
                      <a:pt x="6491" y="3861"/>
                      <a:pt x="6437" y="3785"/>
                    </a:cubicBezTo>
                    <a:cubicBezTo>
                      <a:pt x="6331" y="3708"/>
                      <a:pt x="6411" y="4091"/>
                      <a:pt x="6384" y="4244"/>
                    </a:cubicBezTo>
                    <a:cubicBezTo>
                      <a:pt x="6331" y="4398"/>
                      <a:pt x="6251" y="4474"/>
                      <a:pt x="6197" y="4627"/>
                    </a:cubicBezTo>
                    <a:cubicBezTo>
                      <a:pt x="6117" y="4857"/>
                      <a:pt x="6144" y="4781"/>
                      <a:pt x="6197" y="4934"/>
                    </a:cubicBezTo>
                    <a:cubicBezTo>
                      <a:pt x="6224" y="5010"/>
                      <a:pt x="6304" y="5240"/>
                      <a:pt x="6304" y="5393"/>
                    </a:cubicBezTo>
                    <a:cubicBezTo>
                      <a:pt x="6304" y="5393"/>
                      <a:pt x="6277" y="5546"/>
                      <a:pt x="6251" y="5546"/>
                    </a:cubicBezTo>
                    <a:cubicBezTo>
                      <a:pt x="6224" y="5700"/>
                      <a:pt x="6197" y="5853"/>
                      <a:pt x="6197" y="6006"/>
                    </a:cubicBezTo>
                    <a:cubicBezTo>
                      <a:pt x="6197" y="6006"/>
                      <a:pt x="6224" y="6389"/>
                      <a:pt x="6251" y="6389"/>
                    </a:cubicBezTo>
                    <a:cubicBezTo>
                      <a:pt x="6304" y="6389"/>
                      <a:pt x="6357" y="6389"/>
                      <a:pt x="6411" y="6312"/>
                    </a:cubicBezTo>
                    <a:cubicBezTo>
                      <a:pt x="6464" y="6236"/>
                      <a:pt x="6544" y="6312"/>
                      <a:pt x="6597" y="6389"/>
                    </a:cubicBezTo>
                    <a:cubicBezTo>
                      <a:pt x="6677" y="6389"/>
                      <a:pt x="6731" y="6542"/>
                      <a:pt x="6757" y="6772"/>
                    </a:cubicBezTo>
                    <a:cubicBezTo>
                      <a:pt x="6784" y="6925"/>
                      <a:pt x="6677" y="7155"/>
                      <a:pt x="6731" y="7232"/>
                    </a:cubicBezTo>
                    <a:cubicBezTo>
                      <a:pt x="6731" y="7232"/>
                      <a:pt x="6891" y="7385"/>
                      <a:pt x="6891" y="7385"/>
                    </a:cubicBezTo>
                    <a:cubicBezTo>
                      <a:pt x="6891" y="7461"/>
                      <a:pt x="6704" y="7308"/>
                      <a:pt x="6677" y="7308"/>
                    </a:cubicBezTo>
                    <a:cubicBezTo>
                      <a:pt x="6677" y="7308"/>
                      <a:pt x="6651" y="7078"/>
                      <a:pt x="6651" y="7078"/>
                    </a:cubicBezTo>
                    <a:cubicBezTo>
                      <a:pt x="6677" y="6925"/>
                      <a:pt x="6704" y="6849"/>
                      <a:pt x="6651" y="6772"/>
                    </a:cubicBezTo>
                    <a:cubicBezTo>
                      <a:pt x="6597" y="6695"/>
                      <a:pt x="6624" y="6542"/>
                      <a:pt x="6571" y="6466"/>
                    </a:cubicBezTo>
                    <a:cubicBezTo>
                      <a:pt x="6517" y="6466"/>
                      <a:pt x="6464" y="6542"/>
                      <a:pt x="6411" y="6542"/>
                    </a:cubicBezTo>
                    <a:cubicBezTo>
                      <a:pt x="6411" y="6542"/>
                      <a:pt x="6304" y="6619"/>
                      <a:pt x="6304" y="6695"/>
                    </a:cubicBezTo>
                    <a:cubicBezTo>
                      <a:pt x="6331" y="6695"/>
                      <a:pt x="6357" y="6695"/>
                      <a:pt x="6331" y="6695"/>
                    </a:cubicBezTo>
                    <a:cubicBezTo>
                      <a:pt x="6331" y="6772"/>
                      <a:pt x="6277" y="6849"/>
                      <a:pt x="6304" y="6925"/>
                    </a:cubicBezTo>
                    <a:cubicBezTo>
                      <a:pt x="6411" y="7078"/>
                      <a:pt x="6331" y="7308"/>
                      <a:pt x="6277" y="7461"/>
                    </a:cubicBezTo>
                    <a:cubicBezTo>
                      <a:pt x="6251" y="7538"/>
                      <a:pt x="6224" y="7691"/>
                      <a:pt x="6224" y="7768"/>
                    </a:cubicBezTo>
                    <a:cubicBezTo>
                      <a:pt x="6197" y="7844"/>
                      <a:pt x="6144" y="7921"/>
                      <a:pt x="6091" y="7921"/>
                    </a:cubicBezTo>
                    <a:cubicBezTo>
                      <a:pt x="6064" y="7998"/>
                      <a:pt x="6037" y="7998"/>
                      <a:pt x="6037" y="8151"/>
                    </a:cubicBezTo>
                    <a:cubicBezTo>
                      <a:pt x="6011" y="8304"/>
                      <a:pt x="5957" y="8227"/>
                      <a:pt x="5931" y="8227"/>
                    </a:cubicBezTo>
                    <a:cubicBezTo>
                      <a:pt x="5851" y="8151"/>
                      <a:pt x="5797" y="8227"/>
                      <a:pt x="5744" y="8151"/>
                    </a:cubicBezTo>
                    <a:cubicBezTo>
                      <a:pt x="5717" y="8151"/>
                      <a:pt x="5691" y="8074"/>
                      <a:pt x="5664" y="8074"/>
                    </a:cubicBezTo>
                    <a:cubicBezTo>
                      <a:pt x="5611" y="8074"/>
                      <a:pt x="5611" y="7998"/>
                      <a:pt x="5584" y="7921"/>
                    </a:cubicBezTo>
                    <a:cubicBezTo>
                      <a:pt x="5584" y="7921"/>
                      <a:pt x="5637" y="7844"/>
                      <a:pt x="5637" y="7921"/>
                    </a:cubicBezTo>
                    <a:cubicBezTo>
                      <a:pt x="5664" y="8074"/>
                      <a:pt x="5717" y="8074"/>
                      <a:pt x="5717" y="7998"/>
                    </a:cubicBezTo>
                    <a:cubicBezTo>
                      <a:pt x="5744" y="7921"/>
                      <a:pt x="5877" y="8151"/>
                      <a:pt x="5931" y="7998"/>
                    </a:cubicBezTo>
                    <a:cubicBezTo>
                      <a:pt x="5931" y="7921"/>
                      <a:pt x="5877" y="7844"/>
                      <a:pt x="5931" y="7844"/>
                    </a:cubicBezTo>
                    <a:cubicBezTo>
                      <a:pt x="5957" y="7768"/>
                      <a:pt x="6011" y="7691"/>
                      <a:pt x="6037" y="7615"/>
                    </a:cubicBezTo>
                    <a:cubicBezTo>
                      <a:pt x="6064" y="7461"/>
                      <a:pt x="6037" y="7461"/>
                      <a:pt x="6117" y="7385"/>
                    </a:cubicBezTo>
                    <a:cubicBezTo>
                      <a:pt x="6197" y="7232"/>
                      <a:pt x="6091" y="7078"/>
                      <a:pt x="6144" y="6925"/>
                    </a:cubicBezTo>
                    <a:cubicBezTo>
                      <a:pt x="6197" y="6849"/>
                      <a:pt x="6197" y="6772"/>
                      <a:pt x="6144" y="6695"/>
                    </a:cubicBezTo>
                    <a:cubicBezTo>
                      <a:pt x="6117" y="6695"/>
                      <a:pt x="6091" y="6619"/>
                      <a:pt x="6064" y="6542"/>
                    </a:cubicBezTo>
                    <a:cubicBezTo>
                      <a:pt x="6037" y="6389"/>
                      <a:pt x="6064" y="6159"/>
                      <a:pt x="6064" y="6006"/>
                    </a:cubicBezTo>
                    <a:cubicBezTo>
                      <a:pt x="6064" y="5853"/>
                      <a:pt x="6037" y="5700"/>
                      <a:pt x="6064" y="5546"/>
                    </a:cubicBezTo>
                    <a:cubicBezTo>
                      <a:pt x="6064" y="5393"/>
                      <a:pt x="6117" y="5393"/>
                      <a:pt x="6117" y="5240"/>
                    </a:cubicBezTo>
                    <a:cubicBezTo>
                      <a:pt x="6091" y="5087"/>
                      <a:pt x="6037" y="5010"/>
                      <a:pt x="6011" y="4934"/>
                    </a:cubicBezTo>
                    <a:cubicBezTo>
                      <a:pt x="5984" y="4857"/>
                      <a:pt x="5957" y="4781"/>
                      <a:pt x="5984" y="4704"/>
                    </a:cubicBezTo>
                    <a:cubicBezTo>
                      <a:pt x="6037" y="4627"/>
                      <a:pt x="6037" y="4474"/>
                      <a:pt x="6064" y="4321"/>
                    </a:cubicBezTo>
                    <a:cubicBezTo>
                      <a:pt x="6091" y="4244"/>
                      <a:pt x="6117" y="4015"/>
                      <a:pt x="6091" y="3938"/>
                    </a:cubicBezTo>
                    <a:cubicBezTo>
                      <a:pt x="6091" y="3861"/>
                      <a:pt x="5984" y="3785"/>
                      <a:pt x="5931" y="3708"/>
                    </a:cubicBezTo>
                    <a:cubicBezTo>
                      <a:pt x="5877" y="3708"/>
                      <a:pt x="5824" y="3708"/>
                      <a:pt x="5771" y="3708"/>
                    </a:cubicBezTo>
                    <a:cubicBezTo>
                      <a:pt x="5744" y="3708"/>
                      <a:pt x="5664" y="3632"/>
                      <a:pt x="5637" y="3708"/>
                    </a:cubicBezTo>
                    <a:cubicBezTo>
                      <a:pt x="5557" y="3861"/>
                      <a:pt x="5557" y="4398"/>
                      <a:pt x="5477" y="4551"/>
                    </a:cubicBezTo>
                    <a:cubicBezTo>
                      <a:pt x="5424" y="4781"/>
                      <a:pt x="5264" y="4857"/>
                      <a:pt x="5264" y="5164"/>
                    </a:cubicBezTo>
                    <a:cubicBezTo>
                      <a:pt x="5264" y="5240"/>
                      <a:pt x="5344" y="5164"/>
                      <a:pt x="5344" y="5164"/>
                    </a:cubicBezTo>
                    <a:cubicBezTo>
                      <a:pt x="5371" y="5240"/>
                      <a:pt x="5344" y="5546"/>
                      <a:pt x="5344" y="5546"/>
                    </a:cubicBezTo>
                    <a:cubicBezTo>
                      <a:pt x="5317" y="5700"/>
                      <a:pt x="5371" y="5776"/>
                      <a:pt x="5291" y="5776"/>
                    </a:cubicBezTo>
                    <a:cubicBezTo>
                      <a:pt x="5291" y="5853"/>
                      <a:pt x="5264" y="5853"/>
                      <a:pt x="5264" y="5929"/>
                    </a:cubicBezTo>
                    <a:cubicBezTo>
                      <a:pt x="5291" y="6006"/>
                      <a:pt x="5317" y="6006"/>
                      <a:pt x="5344" y="6006"/>
                    </a:cubicBezTo>
                    <a:cubicBezTo>
                      <a:pt x="5371" y="6006"/>
                      <a:pt x="5477" y="6006"/>
                      <a:pt x="5477" y="6083"/>
                    </a:cubicBezTo>
                    <a:cubicBezTo>
                      <a:pt x="5477" y="6236"/>
                      <a:pt x="5477" y="6389"/>
                      <a:pt x="5531" y="6466"/>
                    </a:cubicBezTo>
                    <a:cubicBezTo>
                      <a:pt x="5584" y="6542"/>
                      <a:pt x="5637" y="6466"/>
                      <a:pt x="5584" y="6619"/>
                    </a:cubicBezTo>
                    <a:cubicBezTo>
                      <a:pt x="5557" y="6695"/>
                      <a:pt x="5557" y="6849"/>
                      <a:pt x="5531" y="6925"/>
                    </a:cubicBezTo>
                    <a:cubicBezTo>
                      <a:pt x="5504" y="7078"/>
                      <a:pt x="5371" y="6695"/>
                      <a:pt x="5344" y="6619"/>
                    </a:cubicBezTo>
                    <a:cubicBezTo>
                      <a:pt x="5264" y="6466"/>
                      <a:pt x="5157" y="6389"/>
                      <a:pt x="5077" y="6312"/>
                    </a:cubicBezTo>
                    <a:cubicBezTo>
                      <a:pt x="5024" y="6236"/>
                      <a:pt x="4997" y="6159"/>
                      <a:pt x="4944" y="6083"/>
                    </a:cubicBezTo>
                    <a:cubicBezTo>
                      <a:pt x="4917" y="6083"/>
                      <a:pt x="4864" y="6006"/>
                      <a:pt x="4837" y="6006"/>
                    </a:cubicBezTo>
                    <a:cubicBezTo>
                      <a:pt x="4757" y="6006"/>
                      <a:pt x="4677" y="5929"/>
                      <a:pt x="4597" y="5929"/>
                    </a:cubicBezTo>
                    <a:cubicBezTo>
                      <a:pt x="4491" y="5929"/>
                      <a:pt x="4384" y="5929"/>
                      <a:pt x="4464" y="6312"/>
                    </a:cubicBezTo>
                    <a:cubicBezTo>
                      <a:pt x="4517" y="6389"/>
                      <a:pt x="4491" y="6542"/>
                      <a:pt x="4437" y="6619"/>
                    </a:cubicBezTo>
                    <a:cubicBezTo>
                      <a:pt x="4411" y="6695"/>
                      <a:pt x="4331" y="6542"/>
                      <a:pt x="4357" y="6772"/>
                    </a:cubicBezTo>
                    <a:cubicBezTo>
                      <a:pt x="4384" y="6849"/>
                      <a:pt x="4171" y="6849"/>
                      <a:pt x="4277" y="6619"/>
                    </a:cubicBezTo>
                    <a:cubicBezTo>
                      <a:pt x="4304" y="6542"/>
                      <a:pt x="4224" y="6389"/>
                      <a:pt x="4197" y="6466"/>
                    </a:cubicBezTo>
                    <a:cubicBezTo>
                      <a:pt x="4144" y="6466"/>
                      <a:pt x="4091" y="6542"/>
                      <a:pt x="4064" y="6619"/>
                    </a:cubicBezTo>
                    <a:cubicBezTo>
                      <a:pt x="3984" y="6772"/>
                      <a:pt x="3904" y="6619"/>
                      <a:pt x="3824" y="6695"/>
                    </a:cubicBezTo>
                    <a:cubicBezTo>
                      <a:pt x="3744" y="6772"/>
                      <a:pt x="3691" y="6925"/>
                      <a:pt x="3637" y="6925"/>
                    </a:cubicBezTo>
                    <a:cubicBezTo>
                      <a:pt x="3611" y="6925"/>
                      <a:pt x="3451" y="6925"/>
                      <a:pt x="3477" y="6849"/>
                    </a:cubicBezTo>
                    <a:cubicBezTo>
                      <a:pt x="3531" y="6849"/>
                      <a:pt x="3531" y="6849"/>
                      <a:pt x="3531" y="6772"/>
                    </a:cubicBezTo>
                    <a:cubicBezTo>
                      <a:pt x="3531" y="6542"/>
                      <a:pt x="3584" y="6619"/>
                      <a:pt x="3584" y="6466"/>
                    </a:cubicBezTo>
                    <a:cubicBezTo>
                      <a:pt x="3611" y="6389"/>
                      <a:pt x="3424" y="6542"/>
                      <a:pt x="3424" y="6542"/>
                    </a:cubicBezTo>
                    <a:cubicBezTo>
                      <a:pt x="3397" y="6542"/>
                      <a:pt x="3371" y="6542"/>
                      <a:pt x="3371" y="6619"/>
                    </a:cubicBezTo>
                    <a:cubicBezTo>
                      <a:pt x="3371" y="6695"/>
                      <a:pt x="3371" y="6772"/>
                      <a:pt x="3371" y="6849"/>
                    </a:cubicBezTo>
                    <a:cubicBezTo>
                      <a:pt x="3344" y="6849"/>
                      <a:pt x="3291" y="6772"/>
                      <a:pt x="3264" y="6772"/>
                    </a:cubicBezTo>
                    <a:cubicBezTo>
                      <a:pt x="3211" y="6772"/>
                      <a:pt x="3131" y="6849"/>
                      <a:pt x="3077" y="6925"/>
                    </a:cubicBezTo>
                    <a:cubicBezTo>
                      <a:pt x="2997" y="7002"/>
                      <a:pt x="2917" y="7155"/>
                      <a:pt x="2837" y="7232"/>
                    </a:cubicBezTo>
                    <a:cubicBezTo>
                      <a:pt x="2784" y="7232"/>
                      <a:pt x="2757" y="7308"/>
                      <a:pt x="2731" y="7461"/>
                    </a:cubicBezTo>
                    <a:cubicBezTo>
                      <a:pt x="2731" y="7538"/>
                      <a:pt x="2731" y="7768"/>
                      <a:pt x="2677" y="7768"/>
                    </a:cubicBezTo>
                    <a:cubicBezTo>
                      <a:pt x="2624" y="7768"/>
                      <a:pt x="2571" y="7844"/>
                      <a:pt x="2517" y="7844"/>
                    </a:cubicBezTo>
                    <a:cubicBezTo>
                      <a:pt x="2491" y="7844"/>
                      <a:pt x="2464" y="7691"/>
                      <a:pt x="2437" y="7615"/>
                    </a:cubicBezTo>
                    <a:cubicBezTo>
                      <a:pt x="2384" y="7461"/>
                      <a:pt x="2304" y="7538"/>
                      <a:pt x="2357" y="7308"/>
                    </a:cubicBezTo>
                    <a:cubicBezTo>
                      <a:pt x="2384" y="7155"/>
                      <a:pt x="2464" y="7232"/>
                      <a:pt x="2491" y="7155"/>
                    </a:cubicBezTo>
                    <a:cubicBezTo>
                      <a:pt x="2544" y="7155"/>
                      <a:pt x="2597" y="7232"/>
                      <a:pt x="2571" y="7078"/>
                    </a:cubicBezTo>
                    <a:cubicBezTo>
                      <a:pt x="2544" y="7002"/>
                      <a:pt x="2517" y="6849"/>
                      <a:pt x="2491" y="6772"/>
                    </a:cubicBezTo>
                    <a:cubicBezTo>
                      <a:pt x="2437" y="6619"/>
                      <a:pt x="2357" y="6695"/>
                      <a:pt x="2304" y="6695"/>
                    </a:cubicBezTo>
                    <a:cubicBezTo>
                      <a:pt x="2277" y="6695"/>
                      <a:pt x="2117" y="6619"/>
                      <a:pt x="2117" y="6619"/>
                    </a:cubicBezTo>
                    <a:cubicBezTo>
                      <a:pt x="2117" y="6619"/>
                      <a:pt x="2197" y="6695"/>
                      <a:pt x="2197" y="6695"/>
                    </a:cubicBezTo>
                    <a:cubicBezTo>
                      <a:pt x="2224" y="6772"/>
                      <a:pt x="2224" y="6849"/>
                      <a:pt x="2224" y="6925"/>
                    </a:cubicBezTo>
                    <a:cubicBezTo>
                      <a:pt x="2224" y="7002"/>
                      <a:pt x="2224" y="7155"/>
                      <a:pt x="2224" y="7232"/>
                    </a:cubicBezTo>
                    <a:cubicBezTo>
                      <a:pt x="2197" y="7308"/>
                      <a:pt x="2171" y="7385"/>
                      <a:pt x="2171" y="7461"/>
                    </a:cubicBezTo>
                    <a:cubicBezTo>
                      <a:pt x="2197" y="7615"/>
                      <a:pt x="2304" y="7615"/>
                      <a:pt x="2277" y="7844"/>
                    </a:cubicBezTo>
                    <a:cubicBezTo>
                      <a:pt x="2251" y="7921"/>
                      <a:pt x="2224" y="8074"/>
                      <a:pt x="2224" y="8151"/>
                    </a:cubicBezTo>
                    <a:cubicBezTo>
                      <a:pt x="2224" y="8151"/>
                      <a:pt x="2224" y="8457"/>
                      <a:pt x="2224" y="8457"/>
                    </a:cubicBezTo>
                    <a:cubicBezTo>
                      <a:pt x="2224" y="8457"/>
                      <a:pt x="2197" y="8227"/>
                      <a:pt x="2197" y="8227"/>
                    </a:cubicBezTo>
                    <a:cubicBezTo>
                      <a:pt x="2171" y="8227"/>
                      <a:pt x="2144" y="8381"/>
                      <a:pt x="2117" y="8304"/>
                    </a:cubicBezTo>
                    <a:cubicBezTo>
                      <a:pt x="2117" y="8304"/>
                      <a:pt x="2171" y="8227"/>
                      <a:pt x="2171" y="8151"/>
                    </a:cubicBezTo>
                    <a:cubicBezTo>
                      <a:pt x="2144" y="8074"/>
                      <a:pt x="2091" y="8074"/>
                      <a:pt x="2064" y="8074"/>
                    </a:cubicBezTo>
                    <a:cubicBezTo>
                      <a:pt x="2037" y="8074"/>
                      <a:pt x="2011" y="7998"/>
                      <a:pt x="1984" y="8074"/>
                    </a:cubicBezTo>
                    <a:cubicBezTo>
                      <a:pt x="1931" y="8074"/>
                      <a:pt x="1904" y="8227"/>
                      <a:pt x="1851" y="8227"/>
                    </a:cubicBezTo>
                    <a:cubicBezTo>
                      <a:pt x="1797" y="8381"/>
                      <a:pt x="1771" y="8381"/>
                      <a:pt x="1717" y="8534"/>
                    </a:cubicBezTo>
                    <a:cubicBezTo>
                      <a:pt x="1664" y="8687"/>
                      <a:pt x="1611" y="8687"/>
                      <a:pt x="1691" y="8840"/>
                    </a:cubicBezTo>
                    <a:cubicBezTo>
                      <a:pt x="1717" y="8917"/>
                      <a:pt x="1771" y="9146"/>
                      <a:pt x="1744" y="9223"/>
                    </a:cubicBezTo>
                    <a:cubicBezTo>
                      <a:pt x="1717" y="9300"/>
                      <a:pt x="1557" y="9146"/>
                      <a:pt x="1531" y="9146"/>
                    </a:cubicBezTo>
                    <a:cubicBezTo>
                      <a:pt x="1504" y="9070"/>
                      <a:pt x="1424" y="9146"/>
                      <a:pt x="1397" y="9146"/>
                    </a:cubicBezTo>
                    <a:cubicBezTo>
                      <a:pt x="1424" y="9070"/>
                      <a:pt x="1291" y="8764"/>
                      <a:pt x="1264" y="8917"/>
                    </a:cubicBezTo>
                    <a:cubicBezTo>
                      <a:pt x="1131" y="9223"/>
                      <a:pt x="1424" y="9300"/>
                      <a:pt x="1424" y="9453"/>
                    </a:cubicBezTo>
                    <a:cubicBezTo>
                      <a:pt x="1397" y="9759"/>
                      <a:pt x="1317" y="9606"/>
                      <a:pt x="1237" y="9606"/>
                    </a:cubicBezTo>
                    <a:cubicBezTo>
                      <a:pt x="1157" y="9529"/>
                      <a:pt x="1131" y="9376"/>
                      <a:pt x="1051" y="9300"/>
                    </a:cubicBezTo>
                    <a:cubicBezTo>
                      <a:pt x="997" y="9223"/>
                      <a:pt x="997" y="9146"/>
                      <a:pt x="971" y="8993"/>
                    </a:cubicBezTo>
                    <a:cubicBezTo>
                      <a:pt x="971" y="8840"/>
                      <a:pt x="944" y="8840"/>
                      <a:pt x="917" y="8764"/>
                    </a:cubicBezTo>
                    <a:cubicBezTo>
                      <a:pt x="917" y="8687"/>
                      <a:pt x="997" y="8534"/>
                      <a:pt x="997" y="8534"/>
                    </a:cubicBezTo>
                    <a:cubicBezTo>
                      <a:pt x="1024" y="8304"/>
                      <a:pt x="891" y="8151"/>
                      <a:pt x="837" y="8151"/>
                    </a:cubicBezTo>
                    <a:cubicBezTo>
                      <a:pt x="784" y="8074"/>
                      <a:pt x="784" y="7921"/>
                      <a:pt x="731" y="7921"/>
                    </a:cubicBezTo>
                    <a:cubicBezTo>
                      <a:pt x="757" y="7844"/>
                      <a:pt x="624" y="7538"/>
                      <a:pt x="624" y="7538"/>
                    </a:cubicBezTo>
                    <a:cubicBezTo>
                      <a:pt x="677" y="7461"/>
                      <a:pt x="731" y="7691"/>
                      <a:pt x="757" y="7768"/>
                    </a:cubicBezTo>
                    <a:cubicBezTo>
                      <a:pt x="784" y="7844"/>
                      <a:pt x="811" y="7844"/>
                      <a:pt x="811" y="7768"/>
                    </a:cubicBezTo>
                    <a:cubicBezTo>
                      <a:pt x="837" y="7768"/>
                      <a:pt x="864" y="7844"/>
                      <a:pt x="864" y="7844"/>
                    </a:cubicBezTo>
                    <a:cubicBezTo>
                      <a:pt x="944" y="7921"/>
                      <a:pt x="997" y="7998"/>
                      <a:pt x="1077" y="7998"/>
                    </a:cubicBezTo>
                    <a:cubicBezTo>
                      <a:pt x="1131" y="8074"/>
                      <a:pt x="1211" y="8074"/>
                      <a:pt x="1291" y="8151"/>
                    </a:cubicBezTo>
                    <a:cubicBezTo>
                      <a:pt x="1424" y="8304"/>
                      <a:pt x="1531" y="8304"/>
                      <a:pt x="1664" y="8074"/>
                    </a:cubicBezTo>
                    <a:cubicBezTo>
                      <a:pt x="1717" y="7998"/>
                      <a:pt x="1744" y="7921"/>
                      <a:pt x="1797" y="7844"/>
                    </a:cubicBezTo>
                    <a:cubicBezTo>
                      <a:pt x="1877" y="7691"/>
                      <a:pt x="1824" y="7615"/>
                      <a:pt x="1824" y="7385"/>
                    </a:cubicBezTo>
                    <a:cubicBezTo>
                      <a:pt x="1824" y="7155"/>
                      <a:pt x="1637" y="7078"/>
                      <a:pt x="1584" y="6925"/>
                    </a:cubicBezTo>
                    <a:cubicBezTo>
                      <a:pt x="1504" y="6772"/>
                      <a:pt x="1397" y="6619"/>
                      <a:pt x="1317" y="6542"/>
                    </a:cubicBezTo>
                    <a:cubicBezTo>
                      <a:pt x="1237" y="6389"/>
                      <a:pt x="1131" y="6236"/>
                      <a:pt x="1051" y="6236"/>
                    </a:cubicBezTo>
                    <a:cubicBezTo>
                      <a:pt x="1024" y="6159"/>
                      <a:pt x="1024" y="6236"/>
                      <a:pt x="997" y="6236"/>
                    </a:cubicBezTo>
                    <a:cubicBezTo>
                      <a:pt x="971" y="6236"/>
                      <a:pt x="944" y="6159"/>
                      <a:pt x="917" y="6159"/>
                    </a:cubicBezTo>
                    <a:cubicBezTo>
                      <a:pt x="864" y="6083"/>
                      <a:pt x="811" y="6389"/>
                      <a:pt x="757" y="6389"/>
                    </a:cubicBezTo>
                    <a:cubicBezTo>
                      <a:pt x="757" y="6312"/>
                      <a:pt x="864" y="6083"/>
                      <a:pt x="757" y="6083"/>
                    </a:cubicBezTo>
                    <a:cubicBezTo>
                      <a:pt x="731" y="6083"/>
                      <a:pt x="624" y="5929"/>
                      <a:pt x="624" y="5929"/>
                    </a:cubicBezTo>
                    <a:cubicBezTo>
                      <a:pt x="651" y="5853"/>
                      <a:pt x="757" y="6083"/>
                      <a:pt x="757" y="5929"/>
                    </a:cubicBezTo>
                    <a:cubicBezTo>
                      <a:pt x="757" y="5853"/>
                      <a:pt x="651" y="5700"/>
                      <a:pt x="624" y="5700"/>
                    </a:cubicBezTo>
                    <a:cubicBezTo>
                      <a:pt x="597" y="5776"/>
                      <a:pt x="517" y="5929"/>
                      <a:pt x="517" y="5929"/>
                    </a:cubicBezTo>
                    <a:cubicBezTo>
                      <a:pt x="517" y="5853"/>
                      <a:pt x="517" y="5853"/>
                      <a:pt x="491" y="5776"/>
                    </a:cubicBezTo>
                    <a:cubicBezTo>
                      <a:pt x="437" y="5776"/>
                      <a:pt x="437" y="5853"/>
                      <a:pt x="411" y="5929"/>
                    </a:cubicBezTo>
                    <a:cubicBezTo>
                      <a:pt x="411" y="5929"/>
                      <a:pt x="411" y="5929"/>
                      <a:pt x="411" y="5853"/>
                    </a:cubicBezTo>
                    <a:cubicBezTo>
                      <a:pt x="384" y="5929"/>
                      <a:pt x="357" y="6083"/>
                      <a:pt x="331" y="6083"/>
                    </a:cubicBezTo>
                    <a:cubicBezTo>
                      <a:pt x="304" y="6159"/>
                      <a:pt x="251" y="6159"/>
                      <a:pt x="251" y="6159"/>
                    </a:cubicBezTo>
                    <a:cubicBezTo>
                      <a:pt x="224" y="6312"/>
                      <a:pt x="117" y="6312"/>
                      <a:pt x="144" y="6466"/>
                    </a:cubicBezTo>
                    <a:cubicBezTo>
                      <a:pt x="224" y="6619"/>
                      <a:pt x="117" y="6466"/>
                      <a:pt x="117" y="6695"/>
                    </a:cubicBezTo>
                    <a:cubicBezTo>
                      <a:pt x="117" y="6849"/>
                      <a:pt x="224" y="6925"/>
                      <a:pt x="251" y="7002"/>
                    </a:cubicBezTo>
                    <a:cubicBezTo>
                      <a:pt x="304" y="7078"/>
                      <a:pt x="357" y="7232"/>
                      <a:pt x="331" y="7385"/>
                    </a:cubicBezTo>
                    <a:cubicBezTo>
                      <a:pt x="304" y="7538"/>
                      <a:pt x="224" y="7615"/>
                      <a:pt x="224" y="7768"/>
                    </a:cubicBezTo>
                    <a:cubicBezTo>
                      <a:pt x="251" y="7921"/>
                      <a:pt x="304" y="8074"/>
                      <a:pt x="331" y="8227"/>
                    </a:cubicBezTo>
                    <a:cubicBezTo>
                      <a:pt x="357" y="8381"/>
                      <a:pt x="304" y="8381"/>
                      <a:pt x="304" y="8534"/>
                    </a:cubicBezTo>
                    <a:cubicBezTo>
                      <a:pt x="304" y="8687"/>
                      <a:pt x="384" y="8840"/>
                      <a:pt x="331" y="8917"/>
                    </a:cubicBezTo>
                    <a:cubicBezTo>
                      <a:pt x="277" y="8993"/>
                      <a:pt x="357" y="9223"/>
                      <a:pt x="357" y="9300"/>
                    </a:cubicBezTo>
                    <a:cubicBezTo>
                      <a:pt x="411" y="9453"/>
                      <a:pt x="464" y="9453"/>
                      <a:pt x="384" y="9606"/>
                    </a:cubicBezTo>
                    <a:cubicBezTo>
                      <a:pt x="331" y="9759"/>
                      <a:pt x="357" y="9759"/>
                      <a:pt x="384" y="9836"/>
                    </a:cubicBezTo>
                    <a:cubicBezTo>
                      <a:pt x="517" y="10066"/>
                      <a:pt x="597" y="10219"/>
                      <a:pt x="464" y="10525"/>
                    </a:cubicBezTo>
                    <a:cubicBezTo>
                      <a:pt x="331" y="10908"/>
                      <a:pt x="197" y="11215"/>
                      <a:pt x="91" y="11598"/>
                    </a:cubicBezTo>
                    <a:cubicBezTo>
                      <a:pt x="144" y="11598"/>
                      <a:pt x="144" y="11521"/>
                      <a:pt x="171" y="11598"/>
                    </a:cubicBezTo>
                    <a:cubicBezTo>
                      <a:pt x="197" y="11751"/>
                      <a:pt x="251" y="11751"/>
                      <a:pt x="277" y="11827"/>
                    </a:cubicBezTo>
                    <a:cubicBezTo>
                      <a:pt x="437" y="11981"/>
                      <a:pt x="224" y="11981"/>
                      <a:pt x="171" y="11981"/>
                    </a:cubicBezTo>
                    <a:cubicBezTo>
                      <a:pt x="117" y="11981"/>
                      <a:pt x="91" y="12057"/>
                      <a:pt x="91" y="12210"/>
                    </a:cubicBezTo>
                    <a:cubicBezTo>
                      <a:pt x="91" y="12364"/>
                      <a:pt x="37" y="12440"/>
                      <a:pt x="11" y="12593"/>
                    </a:cubicBezTo>
                    <a:cubicBezTo>
                      <a:pt x="-16" y="12670"/>
                      <a:pt x="11" y="12823"/>
                      <a:pt x="37" y="12976"/>
                    </a:cubicBezTo>
                    <a:cubicBezTo>
                      <a:pt x="37" y="13129"/>
                      <a:pt x="-16" y="13283"/>
                      <a:pt x="11" y="13359"/>
                    </a:cubicBezTo>
                    <a:cubicBezTo>
                      <a:pt x="64" y="13436"/>
                      <a:pt x="64" y="13436"/>
                      <a:pt x="64" y="13589"/>
                    </a:cubicBezTo>
                    <a:cubicBezTo>
                      <a:pt x="37" y="13742"/>
                      <a:pt x="91" y="13819"/>
                      <a:pt x="91" y="13972"/>
                    </a:cubicBezTo>
                    <a:cubicBezTo>
                      <a:pt x="91" y="14049"/>
                      <a:pt x="171" y="14202"/>
                      <a:pt x="197" y="14202"/>
                    </a:cubicBezTo>
                    <a:cubicBezTo>
                      <a:pt x="197" y="14202"/>
                      <a:pt x="224" y="14125"/>
                      <a:pt x="251" y="14125"/>
                    </a:cubicBezTo>
                    <a:cubicBezTo>
                      <a:pt x="277" y="14125"/>
                      <a:pt x="277" y="14278"/>
                      <a:pt x="304" y="14278"/>
                    </a:cubicBezTo>
                    <a:cubicBezTo>
                      <a:pt x="357" y="14202"/>
                      <a:pt x="357" y="14125"/>
                      <a:pt x="411" y="14278"/>
                    </a:cubicBezTo>
                    <a:cubicBezTo>
                      <a:pt x="464" y="14355"/>
                      <a:pt x="464" y="14355"/>
                      <a:pt x="464" y="14508"/>
                    </a:cubicBezTo>
                    <a:cubicBezTo>
                      <a:pt x="437" y="14891"/>
                      <a:pt x="544" y="15198"/>
                      <a:pt x="624" y="15351"/>
                    </a:cubicBezTo>
                    <a:cubicBezTo>
                      <a:pt x="677" y="15427"/>
                      <a:pt x="704" y="15504"/>
                      <a:pt x="651" y="15581"/>
                    </a:cubicBezTo>
                    <a:cubicBezTo>
                      <a:pt x="624" y="15734"/>
                      <a:pt x="597" y="15657"/>
                      <a:pt x="544" y="15657"/>
                    </a:cubicBezTo>
                    <a:cubicBezTo>
                      <a:pt x="491" y="15657"/>
                      <a:pt x="571" y="16346"/>
                      <a:pt x="624" y="16270"/>
                    </a:cubicBezTo>
                    <a:cubicBezTo>
                      <a:pt x="651" y="16193"/>
                      <a:pt x="677" y="15964"/>
                      <a:pt x="704" y="16040"/>
                    </a:cubicBezTo>
                    <a:cubicBezTo>
                      <a:pt x="731" y="16040"/>
                      <a:pt x="757" y="16117"/>
                      <a:pt x="811" y="16117"/>
                    </a:cubicBezTo>
                    <a:cubicBezTo>
                      <a:pt x="864" y="16117"/>
                      <a:pt x="917" y="16193"/>
                      <a:pt x="917" y="16346"/>
                    </a:cubicBezTo>
                    <a:cubicBezTo>
                      <a:pt x="917" y="16423"/>
                      <a:pt x="891" y="16423"/>
                      <a:pt x="891" y="16423"/>
                    </a:cubicBezTo>
                    <a:cubicBezTo>
                      <a:pt x="864" y="16500"/>
                      <a:pt x="891" y="16653"/>
                      <a:pt x="917" y="16653"/>
                    </a:cubicBezTo>
                    <a:cubicBezTo>
                      <a:pt x="944" y="16729"/>
                      <a:pt x="997" y="16653"/>
                      <a:pt x="1024" y="16729"/>
                    </a:cubicBezTo>
                    <a:cubicBezTo>
                      <a:pt x="1051" y="16806"/>
                      <a:pt x="1051" y="16959"/>
                      <a:pt x="1051" y="17036"/>
                    </a:cubicBezTo>
                    <a:cubicBezTo>
                      <a:pt x="1051" y="17112"/>
                      <a:pt x="1131" y="17036"/>
                      <a:pt x="1157" y="17036"/>
                    </a:cubicBezTo>
                    <a:cubicBezTo>
                      <a:pt x="1184" y="17112"/>
                      <a:pt x="1237" y="17342"/>
                      <a:pt x="1264" y="17189"/>
                    </a:cubicBezTo>
                    <a:cubicBezTo>
                      <a:pt x="1291" y="17036"/>
                      <a:pt x="1317" y="17112"/>
                      <a:pt x="1344" y="17189"/>
                    </a:cubicBezTo>
                    <a:cubicBezTo>
                      <a:pt x="1397" y="17342"/>
                      <a:pt x="1397" y="17266"/>
                      <a:pt x="1451" y="17266"/>
                    </a:cubicBezTo>
                    <a:cubicBezTo>
                      <a:pt x="1477" y="17266"/>
                      <a:pt x="1504" y="17495"/>
                      <a:pt x="1531" y="17419"/>
                    </a:cubicBezTo>
                    <a:cubicBezTo>
                      <a:pt x="1584" y="17342"/>
                      <a:pt x="1637" y="17495"/>
                      <a:pt x="1664" y="17572"/>
                    </a:cubicBezTo>
                    <a:cubicBezTo>
                      <a:pt x="1717" y="17649"/>
                      <a:pt x="1637" y="17725"/>
                      <a:pt x="1637" y="17725"/>
                    </a:cubicBezTo>
                    <a:cubicBezTo>
                      <a:pt x="1584" y="17802"/>
                      <a:pt x="1664" y="17878"/>
                      <a:pt x="1664" y="17878"/>
                    </a:cubicBezTo>
                    <a:cubicBezTo>
                      <a:pt x="1664" y="17878"/>
                      <a:pt x="1584" y="17878"/>
                      <a:pt x="1611" y="18032"/>
                    </a:cubicBezTo>
                    <a:cubicBezTo>
                      <a:pt x="1664" y="18108"/>
                      <a:pt x="1637" y="18185"/>
                      <a:pt x="1611" y="18261"/>
                    </a:cubicBezTo>
                    <a:cubicBezTo>
                      <a:pt x="1611" y="18338"/>
                      <a:pt x="1531" y="18338"/>
                      <a:pt x="1504" y="18338"/>
                    </a:cubicBezTo>
                    <a:cubicBezTo>
                      <a:pt x="1451" y="18338"/>
                      <a:pt x="1424" y="18491"/>
                      <a:pt x="1397" y="18644"/>
                    </a:cubicBezTo>
                    <a:cubicBezTo>
                      <a:pt x="1424" y="18644"/>
                      <a:pt x="1531" y="18644"/>
                      <a:pt x="1531" y="18721"/>
                    </a:cubicBezTo>
                    <a:cubicBezTo>
                      <a:pt x="1531" y="18798"/>
                      <a:pt x="1397" y="18874"/>
                      <a:pt x="1397" y="18951"/>
                    </a:cubicBezTo>
                    <a:cubicBezTo>
                      <a:pt x="1397" y="19027"/>
                      <a:pt x="1451" y="19027"/>
                      <a:pt x="1451" y="19181"/>
                    </a:cubicBezTo>
                    <a:cubicBezTo>
                      <a:pt x="1451" y="19181"/>
                      <a:pt x="1371" y="19257"/>
                      <a:pt x="1371" y="19257"/>
                    </a:cubicBezTo>
                    <a:cubicBezTo>
                      <a:pt x="1344" y="19334"/>
                      <a:pt x="1344" y="19410"/>
                      <a:pt x="1317" y="19487"/>
                    </a:cubicBezTo>
                    <a:cubicBezTo>
                      <a:pt x="1317" y="19564"/>
                      <a:pt x="1264" y="19487"/>
                      <a:pt x="1264" y="19640"/>
                    </a:cubicBezTo>
                    <a:cubicBezTo>
                      <a:pt x="1237" y="19717"/>
                      <a:pt x="1291" y="19870"/>
                      <a:pt x="1344" y="19870"/>
                    </a:cubicBezTo>
                    <a:cubicBezTo>
                      <a:pt x="1397" y="19946"/>
                      <a:pt x="1451" y="20023"/>
                      <a:pt x="1531" y="20176"/>
                    </a:cubicBezTo>
                    <a:cubicBezTo>
                      <a:pt x="1557" y="20253"/>
                      <a:pt x="1584" y="20329"/>
                      <a:pt x="1611" y="20329"/>
                    </a:cubicBezTo>
                    <a:cubicBezTo>
                      <a:pt x="1637" y="20483"/>
                      <a:pt x="1637" y="20406"/>
                      <a:pt x="1691" y="20329"/>
                    </a:cubicBezTo>
                    <a:cubicBezTo>
                      <a:pt x="1771" y="20329"/>
                      <a:pt x="1851" y="20559"/>
                      <a:pt x="1931" y="20559"/>
                    </a:cubicBezTo>
                    <a:cubicBezTo>
                      <a:pt x="2011" y="20559"/>
                      <a:pt x="2091" y="20712"/>
                      <a:pt x="2171" y="20789"/>
                    </a:cubicBezTo>
                    <a:cubicBezTo>
                      <a:pt x="2251" y="20866"/>
                      <a:pt x="2304" y="20789"/>
                      <a:pt x="2384" y="20789"/>
                    </a:cubicBezTo>
                    <a:cubicBezTo>
                      <a:pt x="2411" y="20866"/>
                      <a:pt x="2437" y="20942"/>
                      <a:pt x="2437" y="21019"/>
                    </a:cubicBezTo>
                    <a:cubicBezTo>
                      <a:pt x="2437" y="21095"/>
                      <a:pt x="2464" y="21095"/>
                      <a:pt x="2491" y="21095"/>
                    </a:cubicBezTo>
                    <a:cubicBezTo>
                      <a:pt x="2571" y="21172"/>
                      <a:pt x="2624" y="21555"/>
                      <a:pt x="2731" y="21402"/>
                    </a:cubicBezTo>
                    <a:cubicBezTo>
                      <a:pt x="2757" y="21325"/>
                      <a:pt x="2811" y="21249"/>
                      <a:pt x="2784" y="21172"/>
                    </a:cubicBezTo>
                    <a:cubicBezTo>
                      <a:pt x="2757" y="21095"/>
                      <a:pt x="2731" y="21019"/>
                      <a:pt x="2704" y="20942"/>
                    </a:cubicBezTo>
                    <a:cubicBezTo>
                      <a:pt x="2651" y="20789"/>
                      <a:pt x="2624" y="20636"/>
                      <a:pt x="2651" y="20406"/>
                    </a:cubicBezTo>
                    <a:cubicBezTo>
                      <a:pt x="2651" y="20253"/>
                      <a:pt x="2624" y="20100"/>
                      <a:pt x="2571" y="20023"/>
                    </a:cubicBezTo>
                    <a:cubicBezTo>
                      <a:pt x="2517" y="19946"/>
                      <a:pt x="2597" y="19793"/>
                      <a:pt x="2624" y="19717"/>
                    </a:cubicBezTo>
                    <a:cubicBezTo>
                      <a:pt x="2651" y="19564"/>
                      <a:pt x="2651" y="19410"/>
                      <a:pt x="2731" y="19410"/>
                    </a:cubicBezTo>
                    <a:cubicBezTo>
                      <a:pt x="2757" y="19410"/>
                      <a:pt x="2784" y="19334"/>
                      <a:pt x="2811" y="19257"/>
                    </a:cubicBezTo>
                    <a:cubicBezTo>
                      <a:pt x="2837" y="19181"/>
                      <a:pt x="2864" y="19181"/>
                      <a:pt x="2891" y="19104"/>
                    </a:cubicBezTo>
                    <a:cubicBezTo>
                      <a:pt x="2864" y="19104"/>
                      <a:pt x="2811" y="19027"/>
                      <a:pt x="2811" y="18951"/>
                    </a:cubicBezTo>
                    <a:cubicBezTo>
                      <a:pt x="2811" y="18874"/>
                      <a:pt x="2864" y="18951"/>
                      <a:pt x="2864" y="18951"/>
                    </a:cubicBezTo>
                    <a:cubicBezTo>
                      <a:pt x="2864" y="18874"/>
                      <a:pt x="2811" y="18644"/>
                      <a:pt x="2784" y="18568"/>
                    </a:cubicBezTo>
                    <a:cubicBezTo>
                      <a:pt x="2757" y="18415"/>
                      <a:pt x="2731" y="18415"/>
                      <a:pt x="2677" y="18415"/>
                    </a:cubicBezTo>
                    <a:cubicBezTo>
                      <a:pt x="2597" y="18415"/>
                      <a:pt x="2651" y="18261"/>
                      <a:pt x="2597" y="18185"/>
                    </a:cubicBezTo>
                    <a:cubicBezTo>
                      <a:pt x="2571" y="18108"/>
                      <a:pt x="2491" y="18108"/>
                      <a:pt x="2544" y="17955"/>
                    </a:cubicBezTo>
                    <a:cubicBezTo>
                      <a:pt x="2571" y="17802"/>
                      <a:pt x="2624" y="17725"/>
                      <a:pt x="2571" y="17649"/>
                    </a:cubicBezTo>
                    <a:cubicBezTo>
                      <a:pt x="2544" y="17495"/>
                      <a:pt x="2597" y="17419"/>
                      <a:pt x="2624" y="17342"/>
                    </a:cubicBezTo>
                    <a:cubicBezTo>
                      <a:pt x="2624" y="17266"/>
                      <a:pt x="2677" y="17036"/>
                      <a:pt x="2677" y="17112"/>
                    </a:cubicBezTo>
                    <a:cubicBezTo>
                      <a:pt x="2704" y="17189"/>
                      <a:pt x="2731" y="17342"/>
                      <a:pt x="2757" y="17419"/>
                    </a:cubicBezTo>
                    <a:cubicBezTo>
                      <a:pt x="2811" y="17419"/>
                      <a:pt x="2837" y="17342"/>
                      <a:pt x="2837" y="17266"/>
                    </a:cubicBezTo>
                    <a:cubicBezTo>
                      <a:pt x="2811" y="17112"/>
                      <a:pt x="2811" y="17036"/>
                      <a:pt x="2864" y="16959"/>
                    </a:cubicBezTo>
                    <a:cubicBezTo>
                      <a:pt x="2917" y="16883"/>
                      <a:pt x="2917" y="16729"/>
                      <a:pt x="2971" y="16729"/>
                    </a:cubicBezTo>
                    <a:cubicBezTo>
                      <a:pt x="3024" y="16653"/>
                      <a:pt x="3077" y="16423"/>
                      <a:pt x="3131" y="16500"/>
                    </a:cubicBezTo>
                    <a:cubicBezTo>
                      <a:pt x="3184" y="16500"/>
                      <a:pt x="3184" y="16653"/>
                      <a:pt x="3237" y="16500"/>
                    </a:cubicBezTo>
                    <a:cubicBezTo>
                      <a:pt x="3291" y="16423"/>
                      <a:pt x="3291" y="16500"/>
                      <a:pt x="3344" y="16576"/>
                    </a:cubicBezTo>
                    <a:cubicBezTo>
                      <a:pt x="3397" y="16576"/>
                      <a:pt x="3451" y="16576"/>
                      <a:pt x="3504" y="16653"/>
                    </a:cubicBezTo>
                    <a:cubicBezTo>
                      <a:pt x="3557" y="16729"/>
                      <a:pt x="3557" y="16883"/>
                      <a:pt x="3611" y="17036"/>
                    </a:cubicBezTo>
                    <a:cubicBezTo>
                      <a:pt x="3611" y="17036"/>
                      <a:pt x="3611" y="16806"/>
                      <a:pt x="3664" y="16883"/>
                    </a:cubicBezTo>
                    <a:cubicBezTo>
                      <a:pt x="3691" y="16883"/>
                      <a:pt x="3717" y="17036"/>
                      <a:pt x="3771" y="17036"/>
                    </a:cubicBezTo>
                    <a:cubicBezTo>
                      <a:pt x="3797" y="17112"/>
                      <a:pt x="3824" y="16959"/>
                      <a:pt x="3851" y="16883"/>
                    </a:cubicBezTo>
                    <a:cubicBezTo>
                      <a:pt x="3904" y="16729"/>
                      <a:pt x="3931" y="16883"/>
                      <a:pt x="3984" y="16883"/>
                    </a:cubicBezTo>
                    <a:cubicBezTo>
                      <a:pt x="4037" y="16883"/>
                      <a:pt x="4064" y="16729"/>
                      <a:pt x="4117" y="16806"/>
                    </a:cubicBezTo>
                    <a:cubicBezTo>
                      <a:pt x="4171" y="16883"/>
                      <a:pt x="4197" y="16959"/>
                      <a:pt x="4251" y="17036"/>
                    </a:cubicBezTo>
                    <a:cubicBezTo>
                      <a:pt x="4304" y="17112"/>
                      <a:pt x="4277" y="17036"/>
                      <a:pt x="4331" y="16959"/>
                    </a:cubicBezTo>
                    <a:cubicBezTo>
                      <a:pt x="4357" y="16883"/>
                      <a:pt x="4464" y="16959"/>
                      <a:pt x="4491" y="16959"/>
                    </a:cubicBezTo>
                    <a:cubicBezTo>
                      <a:pt x="4517" y="16959"/>
                      <a:pt x="4571" y="16806"/>
                      <a:pt x="4571" y="16729"/>
                    </a:cubicBezTo>
                    <a:cubicBezTo>
                      <a:pt x="4571" y="16576"/>
                      <a:pt x="4491" y="16576"/>
                      <a:pt x="4464" y="16500"/>
                    </a:cubicBezTo>
                    <a:cubicBezTo>
                      <a:pt x="4277" y="16270"/>
                      <a:pt x="4544" y="16346"/>
                      <a:pt x="4491" y="16040"/>
                    </a:cubicBezTo>
                    <a:cubicBezTo>
                      <a:pt x="4464" y="15964"/>
                      <a:pt x="4411" y="15964"/>
                      <a:pt x="4491" y="15887"/>
                    </a:cubicBezTo>
                    <a:cubicBezTo>
                      <a:pt x="4517" y="15810"/>
                      <a:pt x="4571" y="15887"/>
                      <a:pt x="4597" y="15810"/>
                    </a:cubicBezTo>
                    <a:cubicBezTo>
                      <a:pt x="4704" y="15810"/>
                      <a:pt x="4411" y="15427"/>
                      <a:pt x="4544" y="15274"/>
                    </a:cubicBezTo>
                    <a:cubicBezTo>
                      <a:pt x="4571" y="15274"/>
                      <a:pt x="4624" y="15274"/>
                      <a:pt x="4651" y="15274"/>
                    </a:cubicBezTo>
                    <a:cubicBezTo>
                      <a:pt x="4731" y="15274"/>
                      <a:pt x="4784" y="15274"/>
                      <a:pt x="4864" y="15198"/>
                    </a:cubicBezTo>
                    <a:cubicBezTo>
                      <a:pt x="4917" y="15121"/>
                      <a:pt x="4971" y="15121"/>
                      <a:pt x="5024" y="15121"/>
                    </a:cubicBezTo>
                    <a:cubicBezTo>
                      <a:pt x="5077" y="15044"/>
                      <a:pt x="5131" y="14968"/>
                      <a:pt x="5211" y="14968"/>
                    </a:cubicBezTo>
                    <a:cubicBezTo>
                      <a:pt x="5317" y="14891"/>
                      <a:pt x="5424" y="14815"/>
                      <a:pt x="5531" y="14661"/>
                    </a:cubicBezTo>
                    <a:cubicBezTo>
                      <a:pt x="5611" y="14508"/>
                      <a:pt x="5771" y="14508"/>
                      <a:pt x="5824" y="14815"/>
                    </a:cubicBezTo>
                    <a:cubicBezTo>
                      <a:pt x="5851" y="14968"/>
                      <a:pt x="5824" y="14968"/>
                      <a:pt x="5851" y="15121"/>
                    </a:cubicBezTo>
                    <a:cubicBezTo>
                      <a:pt x="5851" y="15351"/>
                      <a:pt x="5957" y="15121"/>
                      <a:pt x="6011" y="15198"/>
                    </a:cubicBezTo>
                    <a:cubicBezTo>
                      <a:pt x="6037" y="15198"/>
                      <a:pt x="6011" y="15274"/>
                      <a:pt x="6037" y="15274"/>
                    </a:cubicBezTo>
                    <a:cubicBezTo>
                      <a:pt x="6064" y="15351"/>
                      <a:pt x="6064" y="15274"/>
                      <a:pt x="6064" y="15274"/>
                    </a:cubicBezTo>
                    <a:cubicBezTo>
                      <a:pt x="6091" y="15198"/>
                      <a:pt x="6117" y="15274"/>
                      <a:pt x="6144" y="15351"/>
                    </a:cubicBezTo>
                    <a:cubicBezTo>
                      <a:pt x="6171" y="15351"/>
                      <a:pt x="6171" y="15351"/>
                      <a:pt x="6144" y="15427"/>
                    </a:cubicBezTo>
                    <a:cubicBezTo>
                      <a:pt x="6117" y="15657"/>
                      <a:pt x="6304" y="15504"/>
                      <a:pt x="6357" y="15427"/>
                    </a:cubicBezTo>
                    <a:cubicBezTo>
                      <a:pt x="6357" y="15427"/>
                      <a:pt x="6597" y="15044"/>
                      <a:pt x="6597" y="15121"/>
                    </a:cubicBezTo>
                    <a:cubicBezTo>
                      <a:pt x="6597" y="15198"/>
                      <a:pt x="6544" y="15351"/>
                      <a:pt x="6597" y="15427"/>
                    </a:cubicBezTo>
                    <a:cubicBezTo>
                      <a:pt x="6651" y="15427"/>
                      <a:pt x="6677" y="15504"/>
                      <a:pt x="6704" y="15581"/>
                    </a:cubicBezTo>
                    <a:cubicBezTo>
                      <a:pt x="6784" y="15810"/>
                      <a:pt x="6811" y="16040"/>
                      <a:pt x="6864" y="16270"/>
                    </a:cubicBezTo>
                    <a:cubicBezTo>
                      <a:pt x="6917" y="16500"/>
                      <a:pt x="6944" y="16729"/>
                      <a:pt x="6997" y="16883"/>
                    </a:cubicBezTo>
                    <a:cubicBezTo>
                      <a:pt x="7077" y="17112"/>
                      <a:pt x="7077" y="16576"/>
                      <a:pt x="7157" y="16806"/>
                    </a:cubicBezTo>
                    <a:cubicBezTo>
                      <a:pt x="7264" y="17112"/>
                      <a:pt x="7317" y="16959"/>
                      <a:pt x="7451" y="16883"/>
                    </a:cubicBezTo>
                    <a:cubicBezTo>
                      <a:pt x="7504" y="16806"/>
                      <a:pt x="7531" y="17036"/>
                      <a:pt x="7557" y="17112"/>
                    </a:cubicBezTo>
                    <a:cubicBezTo>
                      <a:pt x="7584" y="17266"/>
                      <a:pt x="7637" y="17266"/>
                      <a:pt x="7664" y="17419"/>
                    </a:cubicBezTo>
                    <a:cubicBezTo>
                      <a:pt x="7691" y="17572"/>
                      <a:pt x="7744" y="17572"/>
                      <a:pt x="7797" y="17572"/>
                    </a:cubicBezTo>
                    <a:cubicBezTo>
                      <a:pt x="7877" y="17495"/>
                      <a:pt x="7851" y="17572"/>
                      <a:pt x="7877" y="17649"/>
                    </a:cubicBezTo>
                    <a:cubicBezTo>
                      <a:pt x="7931" y="17955"/>
                      <a:pt x="8091" y="17572"/>
                      <a:pt x="8171" y="17572"/>
                    </a:cubicBezTo>
                    <a:cubicBezTo>
                      <a:pt x="8251" y="17495"/>
                      <a:pt x="8331" y="17266"/>
                      <a:pt x="8411" y="17189"/>
                    </a:cubicBezTo>
                    <a:cubicBezTo>
                      <a:pt x="8517" y="16959"/>
                      <a:pt x="8571" y="16959"/>
                      <a:pt x="8704" y="17036"/>
                    </a:cubicBezTo>
                    <a:cubicBezTo>
                      <a:pt x="8757" y="17036"/>
                      <a:pt x="8757" y="17112"/>
                      <a:pt x="8811" y="17266"/>
                    </a:cubicBezTo>
                    <a:cubicBezTo>
                      <a:pt x="8837" y="17342"/>
                      <a:pt x="8891" y="17342"/>
                      <a:pt x="8944" y="17342"/>
                    </a:cubicBezTo>
                    <a:cubicBezTo>
                      <a:pt x="8997" y="17342"/>
                      <a:pt x="9024" y="17419"/>
                      <a:pt x="9077" y="17419"/>
                    </a:cubicBezTo>
                    <a:cubicBezTo>
                      <a:pt x="9131" y="17572"/>
                      <a:pt x="9157" y="17419"/>
                      <a:pt x="9211" y="17342"/>
                    </a:cubicBezTo>
                    <a:cubicBezTo>
                      <a:pt x="9291" y="17112"/>
                      <a:pt x="9157" y="16959"/>
                      <a:pt x="9211" y="16729"/>
                    </a:cubicBezTo>
                    <a:cubicBezTo>
                      <a:pt x="9237" y="16576"/>
                      <a:pt x="9344" y="16270"/>
                      <a:pt x="9397" y="16346"/>
                    </a:cubicBezTo>
                    <a:cubicBezTo>
                      <a:pt x="9504" y="16500"/>
                      <a:pt x="9637" y="16500"/>
                      <a:pt x="9744" y="16653"/>
                    </a:cubicBezTo>
                    <a:cubicBezTo>
                      <a:pt x="9797" y="16729"/>
                      <a:pt x="9771" y="16883"/>
                      <a:pt x="9797" y="16959"/>
                    </a:cubicBezTo>
                    <a:cubicBezTo>
                      <a:pt x="9824" y="17189"/>
                      <a:pt x="9877" y="17189"/>
                      <a:pt x="9957" y="17266"/>
                    </a:cubicBezTo>
                    <a:cubicBezTo>
                      <a:pt x="10064" y="17342"/>
                      <a:pt x="10171" y="17112"/>
                      <a:pt x="10277" y="17189"/>
                    </a:cubicBezTo>
                    <a:cubicBezTo>
                      <a:pt x="10304" y="17189"/>
                      <a:pt x="10357" y="17189"/>
                      <a:pt x="10384" y="17266"/>
                    </a:cubicBezTo>
                    <a:cubicBezTo>
                      <a:pt x="10437" y="17342"/>
                      <a:pt x="10491" y="17342"/>
                      <a:pt x="10544" y="17495"/>
                    </a:cubicBezTo>
                    <a:cubicBezTo>
                      <a:pt x="10677" y="17802"/>
                      <a:pt x="10891" y="17802"/>
                      <a:pt x="11051" y="17649"/>
                    </a:cubicBezTo>
                    <a:cubicBezTo>
                      <a:pt x="11157" y="17572"/>
                      <a:pt x="11237" y="17419"/>
                      <a:pt x="11344" y="17342"/>
                    </a:cubicBezTo>
                    <a:cubicBezTo>
                      <a:pt x="11397" y="17189"/>
                      <a:pt x="11477" y="17342"/>
                      <a:pt x="11531" y="17342"/>
                    </a:cubicBezTo>
                    <a:cubicBezTo>
                      <a:pt x="11584" y="17419"/>
                      <a:pt x="11611" y="17266"/>
                      <a:pt x="11664" y="17342"/>
                    </a:cubicBezTo>
                    <a:cubicBezTo>
                      <a:pt x="11691" y="17419"/>
                      <a:pt x="11797" y="17649"/>
                      <a:pt x="11851" y="17572"/>
                    </a:cubicBezTo>
                    <a:cubicBezTo>
                      <a:pt x="11877" y="17572"/>
                      <a:pt x="11931" y="17495"/>
                      <a:pt x="11957" y="17419"/>
                    </a:cubicBezTo>
                    <a:cubicBezTo>
                      <a:pt x="12037" y="17342"/>
                      <a:pt x="12064" y="17342"/>
                      <a:pt x="12064" y="17189"/>
                    </a:cubicBezTo>
                    <a:cubicBezTo>
                      <a:pt x="12064" y="16883"/>
                      <a:pt x="12144" y="16576"/>
                      <a:pt x="12197" y="16423"/>
                    </a:cubicBezTo>
                    <a:cubicBezTo>
                      <a:pt x="12224" y="16346"/>
                      <a:pt x="12251" y="16193"/>
                      <a:pt x="12224" y="16117"/>
                    </a:cubicBezTo>
                    <a:cubicBezTo>
                      <a:pt x="12197" y="16040"/>
                      <a:pt x="12117" y="16040"/>
                      <a:pt x="12171" y="15887"/>
                    </a:cubicBezTo>
                    <a:cubicBezTo>
                      <a:pt x="12251" y="15657"/>
                      <a:pt x="12384" y="15657"/>
                      <a:pt x="12517" y="15581"/>
                    </a:cubicBezTo>
                    <a:cubicBezTo>
                      <a:pt x="12571" y="15581"/>
                      <a:pt x="12624" y="15581"/>
                      <a:pt x="12677" y="15657"/>
                    </a:cubicBezTo>
                    <a:cubicBezTo>
                      <a:pt x="12731" y="15734"/>
                      <a:pt x="12811" y="15734"/>
                      <a:pt x="12864" y="15810"/>
                    </a:cubicBezTo>
                    <a:cubicBezTo>
                      <a:pt x="12944" y="15887"/>
                      <a:pt x="12971" y="16193"/>
                      <a:pt x="13024" y="16423"/>
                    </a:cubicBezTo>
                    <a:cubicBezTo>
                      <a:pt x="13051" y="16653"/>
                      <a:pt x="13104" y="16883"/>
                      <a:pt x="13131" y="17112"/>
                    </a:cubicBezTo>
                    <a:cubicBezTo>
                      <a:pt x="13131" y="17189"/>
                      <a:pt x="13131" y="17342"/>
                      <a:pt x="13157" y="17495"/>
                    </a:cubicBezTo>
                    <a:cubicBezTo>
                      <a:pt x="13157" y="17572"/>
                      <a:pt x="13237" y="17572"/>
                      <a:pt x="13264" y="17572"/>
                    </a:cubicBezTo>
                    <a:cubicBezTo>
                      <a:pt x="13371" y="17649"/>
                      <a:pt x="13504" y="17802"/>
                      <a:pt x="13531" y="18108"/>
                    </a:cubicBezTo>
                    <a:cubicBezTo>
                      <a:pt x="13557" y="18338"/>
                      <a:pt x="13584" y="18491"/>
                      <a:pt x="13691" y="18491"/>
                    </a:cubicBezTo>
                    <a:cubicBezTo>
                      <a:pt x="13717" y="18491"/>
                      <a:pt x="13771" y="18491"/>
                      <a:pt x="13797" y="18491"/>
                    </a:cubicBezTo>
                    <a:cubicBezTo>
                      <a:pt x="13851" y="18491"/>
                      <a:pt x="13851" y="18338"/>
                      <a:pt x="13904" y="18338"/>
                    </a:cubicBezTo>
                    <a:cubicBezTo>
                      <a:pt x="13984" y="18338"/>
                      <a:pt x="14064" y="18108"/>
                      <a:pt x="14117" y="18415"/>
                    </a:cubicBezTo>
                    <a:cubicBezTo>
                      <a:pt x="14117" y="18568"/>
                      <a:pt x="14117" y="18568"/>
                      <a:pt x="14091" y="18644"/>
                    </a:cubicBezTo>
                    <a:cubicBezTo>
                      <a:pt x="14037" y="18798"/>
                      <a:pt x="14037" y="18874"/>
                      <a:pt x="14011" y="19027"/>
                    </a:cubicBezTo>
                    <a:cubicBezTo>
                      <a:pt x="13984" y="19257"/>
                      <a:pt x="13931" y="19487"/>
                      <a:pt x="13877" y="19717"/>
                    </a:cubicBezTo>
                    <a:cubicBezTo>
                      <a:pt x="13851" y="19870"/>
                      <a:pt x="13824" y="19793"/>
                      <a:pt x="13797" y="19717"/>
                    </a:cubicBezTo>
                    <a:cubicBezTo>
                      <a:pt x="13744" y="19640"/>
                      <a:pt x="13744" y="19717"/>
                      <a:pt x="13691" y="19793"/>
                    </a:cubicBezTo>
                    <a:cubicBezTo>
                      <a:pt x="13664" y="19793"/>
                      <a:pt x="13611" y="19870"/>
                      <a:pt x="13611" y="19870"/>
                    </a:cubicBezTo>
                    <a:cubicBezTo>
                      <a:pt x="13584" y="19946"/>
                      <a:pt x="13664" y="20253"/>
                      <a:pt x="13664" y="20406"/>
                    </a:cubicBezTo>
                    <a:cubicBezTo>
                      <a:pt x="13637" y="20483"/>
                      <a:pt x="13637" y="20636"/>
                      <a:pt x="13637" y="20712"/>
                    </a:cubicBezTo>
                    <a:cubicBezTo>
                      <a:pt x="13611" y="20866"/>
                      <a:pt x="13557" y="20789"/>
                      <a:pt x="13557" y="20942"/>
                    </a:cubicBezTo>
                    <a:cubicBezTo>
                      <a:pt x="13611" y="20866"/>
                      <a:pt x="13637" y="20942"/>
                      <a:pt x="13691" y="20789"/>
                    </a:cubicBezTo>
                    <a:cubicBezTo>
                      <a:pt x="13717" y="20636"/>
                      <a:pt x="13771" y="20789"/>
                      <a:pt x="13824" y="20789"/>
                    </a:cubicBezTo>
                    <a:cubicBezTo>
                      <a:pt x="13931" y="20942"/>
                      <a:pt x="14037" y="20789"/>
                      <a:pt x="14144" y="20559"/>
                    </a:cubicBezTo>
                    <a:cubicBezTo>
                      <a:pt x="14224" y="20329"/>
                      <a:pt x="14304" y="20023"/>
                      <a:pt x="14384" y="19793"/>
                    </a:cubicBezTo>
                    <a:cubicBezTo>
                      <a:pt x="14464" y="19487"/>
                      <a:pt x="14544" y="19181"/>
                      <a:pt x="14624" y="18874"/>
                    </a:cubicBezTo>
                    <a:cubicBezTo>
                      <a:pt x="14757" y="18338"/>
                      <a:pt x="14891" y="17955"/>
                      <a:pt x="14864" y="17266"/>
                    </a:cubicBezTo>
                    <a:cubicBezTo>
                      <a:pt x="14864" y="16959"/>
                      <a:pt x="14891" y="16806"/>
                      <a:pt x="14944" y="16576"/>
                    </a:cubicBezTo>
                    <a:cubicBezTo>
                      <a:pt x="14971" y="16423"/>
                      <a:pt x="14971" y="16346"/>
                      <a:pt x="14997" y="16193"/>
                    </a:cubicBezTo>
                    <a:cubicBezTo>
                      <a:pt x="14997" y="16193"/>
                      <a:pt x="14997" y="16117"/>
                      <a:pt x="14997" y="16040"/>
                    </a:cubicBezTo>
                    <a:cubicBezTo>
                      <a:pt x="14997" y="15964"/>
                      <a:pt x="14944" y="15887"/>
                      <a:pt x="14944" y="15810"/>
                    </a:cubicBezTo>
                    <a:cubicBezTo>
                      <a:pt x="14944" y="15810"/>
                      <a:pt x="14997" y="15887"/>
                      <a:pt x="14997" y="15810"/>
                    </a:cubicBezTo>
                    <a:cubicBezTo>
                      <a:pt x="14971" y="15734"/>
                      <a:pt x="14971" y="15657"/>
                      <a:pt x="14944" y="15657"/>
                    </a:cubicBezTo>
                    <a:cubicBezTo>
                      <a:pt x="14917" y="15581"/>
                      <a:pt x="14864" y="15351"/>
                      <a:pt x="14837" y="15274"/>
                    </a:cubicBezTo>
                    <a:cubicBezTo>
                      <a:pt x="14811" y="15274"/>
                      <a:pt x="14677" y="15121"/>
                      <a:pt x="14651" y="15198"/>
                    </a:cubicBezTo>
                    <a:cubicBezTo>
                      <a:pt x="14651" y="15274"/>
                      <a:pt x="14677" y="15351"/>
                      <a:pt x="14651" y="15351"/>
                    </a:cubicBezTo>
                    <a:cubicBezTo>
                      <a:pt x="14597" y="15351"/>
                      <a:pt x="14597" y="15504"/>
                      <a:pt x="14571" y="15504"/>
                    </a:cubicBezTo>
                    <a:cubicBezTo>
                      <a:pt x="14517" y="15657"/>
                      <a:pt x="14491" y="15427"/>
                      <a:pt x="14491" y="15351"/>
                    </a:cubicBezTo>
                    <a:cubicBezTo>
                      <a:pt x="14491" y="15198"/>
                      <a:pt x="14544" y="15121"/>
                      <a:pt x="14464" y="15198"/>
                    </a:cubicBezTo>
                    <a:cubicBezTo>
                      <a:pt x="14384" y="15274"/>
                      <a:pt x="14491" y="15427"/>
                      <a:pt x="14384" y="15427"/>
                    </a:cubicBezTo>
                    <a:cubicBezTo>
                      <a:pt x="14357" y="15427"/>
                      <a:pt x="14411" y="15044"/>
                      <a:pt x="14384" y="14968"/>
                    </a:cubicBezTo>
                    <a:cubicBezTo>
                      <a:pt x="14384" y="15044"/>
                      <a:pt x="14091" y="15044"/>
                      <a:pt x="14224" y="14815"/>
                    </a:cubicBezTo>
                    <a:cubicBezTo>
                      <a:pt x="14331" y="14585"/>
                      <a:pt x="14437" y="14355"/>
                      <a:pt x="14544" y="14125"/>
                    </a:cubicBezTo>
                    <a:cubicBezTo>
                      <a:pt x="14571" y="14049"/>
                      <a:pt x="14597" y="13895"/>
                      <a:pt x="14624" y="13819"/>
                    </a:cubicBezTo>
                    <a:cubicBezTo>
                      <a:pt x="14704" y="13666"/>
                      <a:pt x="14784" y="13512"/>
                      <a:pt x="14837" y="13359"/>
                    </a:cubicBezTo>
                    <a:cubicBezTo>
                      <a:pt x="14864" y="13283"/>
                      <a:pt x="14891" y="13129"/>
                      <a:pt x="14944" y="13053"/>
                    </a:cubicBezTo>
                    <a:cubicBezTo>
                      <a:pt x="14997" y="12900"/>
                      <a:pt x="15051" y="12746"/>
                      <a:pt x="15104" y="12593"/>
                    </a:cubicBezTo>
                    <a:cubicBezTo>
                      <a:pt x="15211" y="12364"/>
                      <a:pt x="15371" y="12364"/>
                      <a:pt x="15504" y="12364"/>
                    </a:cubicBezTo>
                    <a:cubicBezTo>
                      <a:pt x="15531" y="12364"/>
                      <a:pt x="15557" y="12364"/>
                      <a:pt x="15584" y="12364"/>
                    </a:cubicBezTo>
                    <a:cubicBezTo>
                      <a:pt x="15611" y="12440"/>
                      <a:pt x="15611" y="12517"/>
                      <a:pt x="15637" y="12517"/>
                    </a:cubicBezTo>
                    <a:cubicBezTo>
                      <a:pt x="15664" y="12440"/>
                      <a:pt x="15717" y="12440"/>
                      <a:pt x="15744" y="12364"/>
                    </a:cubicBezTo>
                    <a:cubicBezTo>
                      <a:pt x="15771" y="12364"/>
                      <a:pt x="15797" y="12440"/>
                      <a:pt x="15824" y="12440"/>
                    </a:cubicBezTo>
                    <a:cubicBezTo>
                      <a:pt x="15851" y="12440"/>
                      <a:pt x="15877" y="12440"/>
                      <a:pt x="15904" y="12440"/>
                    </a:cubicBezTo>
                    <a:cubicBezTo>
                      <a:pt x="15904" y="12364"/>
                      <a:pt x="15931" y="12440"/>
                      <a:pt x="15957" y="12440"/>
                    </a:cubicBezTo>
                    <a:cubicBezTo>
                      <a:pt x="16011" y="12440"/>
                      <a:pt x="16011" y="12210"/>
                      <a:pt x="16091" y="12210"/>
                    </a:cubicBezTo>
                    <a:cubicBezTo>
                      <a:pt x="16117" y="12210"/>
                      <a:pt x="16171" y="12210"/>
                      <a:pt x="16197" y="12210"/>
                    </a:cubicBezTo>
                    <a:cubicBezTo>
                      <a:pt x="16224" y="12287"/>
                      <a:pt x="16251" y="12364"/>
                      <a:pt x="16277" y="12364"/>
                    </a:cubicBezTo>
                    <a:cubicBezTo>
                      <a:pt x="16304" y="12440"/>
                      <a:pt x="16411" y="12287"/>
                      <a:pt x="16411" y="12517"/>
                    </a:cubicBezTo>
                    <a:cubicBezTo>
                      <a:pt x="16411" y="12517"/>
                      <a:pt x="16331" y="12517"/>
                      <a:pt x="16331" y="12593"/>
                    </a:cubicBezTo>
                    <a:cubicBezTo>
                      <a:pt x="16304" y="12746"/>
                      <a:pt x="16411" y="12670"/>
                      <a:pt x="16411" y="12670"/>
                    </a:cubicBezTo>
                    <a:cubicBezTo>
                      <a:pt x="16464" y="12670"/>
                      <a:pt x="16517" y="12670"/>
                      <a:pt x="16544" y="12670"/>
                    </a:cubicBezTo>
                    <a:cubicBezTo>
                      <a:pt x="16571" y="12593"/>
                      <a:pt x="16571" y="12593"/>
                      <a:pt x="16597" y="12517"/>
                    </a:cubicBezTo>
                    <a:cubicBezTo>
                      <a:pt x="16624" y="12517"/>
                      <a:pt x="16651" y="12593"/>
                      <a:pt x="16704" y="12593"/>
                    </a:cubicBezTo>
                    <a:cubicBezTo>
                      <a:pt x="16731" y="12593"/>
                      <a:pt x="16917" y="12440"/>
                      <a:pt x="16811" y="12364"/>
                    </a:cubicBezTo>
                    <a:cubicBezTo>
                      <a:pt x="16757" y="12364"/>
                      <a:pt x="16731" y="12440"/>
                      <a:pt x="16731" y="12210"/>
                    </a:cubicBezTo>
                    <a:cubicBezTo>
                      <a:pt x="16731" y="12134"/>
                      <a:pt x="16784" y="11904"/>
                      <a:pt x="16811" y="11827"/>
                    </a:cubicBezTo>
                    <a:cubicBezTo>
                      <a:pt x="16864" y="11751"/>
                      <a:pt x="16891" y="11674"/>
                      <a:pt x="16944" y="11521"/>
                    </a:cubicBezTo>
                    <a:cubicBezTo>
                      <a:pt x="16971" y="11444"/>
                      <a:pt x="17024" y="11444"/>
                      <a:pt x="17051" y="11291"/>
                    </a:cubicBezTo>
                    <a:cubicBezTo>
                      <a:pt x="17077" y="11138"/>
                      <a:pt x="17104" y="11061"/>
                      <a:pt x="17157" y="11061"/>
                    </a:cubicBezTo>
                    <a:cubicBezTo>
                      <a:pt x="17211" y="11061"/>
                      <a:pt x="17291" y="10985"/>
                      <a:pt x="17344" y="10985"/>
                    </a:cubicBezTo>
                    <a:cubicBezTo>
                      <a:pt x="17397" y="10985"/>
                      <a:pt x="17424" y="11138"/>
                      <a:pt x="17451" y="11138"/>
                    </a:cubicBezTo>
                    <a:cubicBezTo>
                      <a:pt x="17477" y="11061"/>
                      <a:pt x="17504" y="10908"/>
                      <a:pt x="17531" y="10985"/>
                    </a:cubicBezTo>
                    <a:cubicBezTo>
                      <a:pt x="17557" y="11061"/>
                      <a:pt x="17477" y="11291"/>
                      <a:pt x="17477" y="11368"/>
                    </a:cubicBezTo>
                    <a:cubicBezTo>
                      <a:pt x="17477" y="11521"/>
                      <a:pt x="17504" y="11368"/>
                      <a:pt x="17557" y="11444"/>
                    </a:cubicBezTo>
                    <a:cubicBezTo>
                      <a:pt x="17557" y="11444"/>
                      <a:pt x="17504" y="11598"/>
                      <a:pt x="17504" y="11674"/>
                    </a:cubicBezTo>
                    <a:cubicBezTo>
                      <a:pt x="17504" y="11751"/>
                      <a:pt x="17691" y="11368"/>
                      <a:pt x="17691" y="11368"/>
                    </a:cubicBezTo>
                    <a:cubicBezTo>
                      <a:pt x="17717" y="11291"/>
                      <a:pt x="17744" y="11215"/>
                      <a:pt x="17797" y="11138"/>
                    </a:cubicBezTo>
                    <a:cubicBezTo>
                      <a:pt x="17824" y="11061"/>
                      <a:pt x="17904" y="11215"/>
                      <a:pt x="17904" y="11061"/>
                    </a:cubicBezTo>
                    <a:cubicBezTo>
                      <a:pt x="17877" y="10908"/>
                      <a:pt x="17904" y="10602"/>
                      <a:pt x="17984" y="10602"/>
                    </a:cubicBezTo>
                    <a:cubicBezTo>
                      <a:pt x="18011" y="10525"/>
                      <a:pt x="18064" y="10449"/>
                      <a:pt x="18091" y="10525"/>
                    </a:cubicBezTo>
                    <a:cubicBezTo>
                      <a:pt x="18117" y="10525"/>
                      <a:pt x="18171" y="10678"/>
                      <a:pt x="18197" y="10602"/>
                    </a:cubicBezTo>
                    <a:cubicBezTo>
                      <a:pt x="18144" y="10678"/>
                      <a:pt x="18064" y="10602"/>
                      <a:pt x="18037" y="10832"/>
                    </a:cubicBezTo>
                    <a:cubicBezTo>
                      <a:pt x="18037" y="10908"/>
                      <a:pt x="18037" y="10985"/>
                      <a:pt x="18037" y="11061"/>
                    </a:cubicBezTo>
                    <a:cubicBezTo>
                      <a:pt x="18037" y="11138"/>
                      <a:pt x="17984" y="11138"/>
                      <a:pt x="18011" y="11215"/>
                    </a:cubicBezTo>
                    <a:cubicBezTo>
                      <a:pt x="18011" y="11291"/>
                      <a:pt x="18037" y="11291"/>
                      <a:pt x="18011" y="11368"/>
                    </a:cubicBezTo>
                    <a:cubicBezTo>
                      <a:pt x="17984" y="11368"/>
                      <a:pt x="17957" y="11444"/>
                      <a:pt x="17984" y="11521"/>
                    </a:cubicBezTo>
                    <a:cubicBezTo>
                      <a:pt x="17984" y="11521"/>
                      <a:pt x="17824" y="11674"/>
                      <a:pt x="17824" y="11751"/>
                    </a:cubicBezTo>
                    <a:cubicBezTo>
                      <a:pt x="17771" y="11827"/>
                      <a:pt x="17744" y="11981"/>
                      <a:pt x="17691" y="12057"/>
                    </a:cubicBezTo>
                    <a:cubicBezTo>
                      <a:pt x="17637" y="12210"/>
                      <a:pt x="17584" y="12287"/>
                      <a:pt x="17531" y="12440"/>
                    </a:cubicBezTo>
                    <a:cubicBezTo>
                      <a:pt x="17424" y="12670"/>
                      <a:pt x="17344" y="13206"/>
                      <a:pt x="17211" y="13206"/>
                    </a:cubicBezTo>
                    <a:cubicBezTo>
                      <a:pt x="17184" y="13206"/>
                      <a:pt x="17077" y="13283"/>
                      <a:pt x="17077" y="13359"/>
                    </a:cubicBezTo>
                    <a:cubicBezTo>
                      <a:pt x="17077" y="13589"/>
                      <a:pt x="17077" y="13666"/>
                      <a:pt x="16997" y="13819"/>
                    </a:cubicBezTo>
                    <a:cubicBezTo>
                      <a:pt x="16891" y="14049"/>
                      <a:pt x="16891" y="14508"/>
                      <a:pt x="16917" y="14891"/>
                    </a:cubicBezTo>
                    <a:cubicBezTo>
                      <a:pt x="16944" y="15274"/>
                      <a:pt x="16917" y="15734"/>
                      <a:pt x="16997" y="16040"/>
                    </a:cubicBezTo>
                    <a:cubicBezTo>
                      <a:pt x="17024" y="16193"/>
                      <a:pt x="17024" y="16423"/>
                      <a:pt x="17024" y="16576"/>
                    </a:cubicBezTo>
                    <a:cubicBezTo>
                      <a:pt x="17024" y="16576"/>
                      <a:pt x="17024" y="16729"/>
                      <a:pt x="17051" y="16729"/>
                    </a:cubicBezTo>
                    <a:cubicBezTo>
                      <a:pt x="17077" y="16729"/>
                      <a:pt x="17024" y="16959"/>
                      <a:pt x="17051" y="16959"/>
                    </a:cubicBezTo>
                    <a:cubicBezTo>
                      <a:pt x="17051" y="16959"/>
                      <a:pt x="17184" y="16653"/>
                      <a:pt x="17184" y="16576"/>
                    </a:cubicBezTo>
                    <a:cubicBezTo>
                      <a:pt x="17237" y="16423"/>
                      <a:pt x="17264" y="16270"/>
                      <a:pt x="17291" y="16040"/>
                    </a:cubicBezTo>
                    <a:cubicBezTo>
                      <a:pt x="17317" y="15887"/>
                      <a:pt x="17424" y="15734"/>
                      <a:pt x="17451" y="15734"/>
                    </a:cubicBezTo>
                    <a:cubicBezTo>
                      <a:pt x="17531" y="15887"/>
                      <a:pt x="17451" y="15427"/>
                      <a:pt x="17477" y="15351"/>
                    </a:cubicBezTo>
                    <a:cubicBezTo>
                      <a:pt x="17531" y="15121"/>
                      <a:pt x="17557" y="15044"/>
                      <a:pt x="17637" y="15044"/>
                    </a:cubicBezTo>
                    <a:cubicBezTo>
                      <a:pt x="17717" y="15044"/>
                      <a:pt x="17824" y="15044"/>
                      <a:pt x="17771" y="14815"/>
                    </a:cubicBezTo>
                    <a:cubicBezTo>
                      <a:pt x="17691" y="14585"/>
                      <a:pt x="17744" y="14355"/>
                      <a:pt x="17824" y="14202"/>
                    </a:cubicBezTo>
                    <a:cubicBezTo>
                      <a:pt x="17851" y="14125"/>
                      <a:pt x="17851" y="14278"/>
                      <a:pt x="17877" y="14278"/>
                    </a:cubicBezTo>
                    <a:cubicBezTo>
                      <a:pt x="17931" y="14278"/>
                      <a:pt x="17931" y="14049"/>
                      <a:pt x="17931" y="13972"/>
                    </a:cubicBezTo>
                    <a:cubicBezTo>
                      <a:pt x="17877" y="13819"/>
                      <a:pt x="17824" y="13742"/>
                      <a:pt x="17877" y="13512"/>
                    </a:cubicBezTo>
                    <a:cubicBezTo>
                      <a:pt x="17877" y="13512"/>
                      <a:pt x="17957" y="13436"/>
                      <a:pt x="17931" y="13359"/>
                    </a:cubicBezTo>
                    <a:cubicBezTo>
                      <a:pt x="17904" y="13359"/>
                      <a:pt x="17877" y="13206"/>
                      <a:pt x="17851" y="13206"/>
                    </a:cubicBezTo>
                    <a:cubicBezTo>
                      <a:pt x="17824" y="13206"/>
                      <a:pt x="17851" y="13283"/>
                      <a:pt x="17824" y="13283"/>
                    </a:cubicBezTo>
                    <a:cubicBezTo>
                      <a:pt x="17771" y="13283"/>
                      <a:pt x="17744" y="13206"/>
                      <a:pt x="17771" y="13053"/>
                    </a:cubicBezTo>
                    <a:cubicBezTo>
                      <a:pt x="17797" y="12900"/>
                      <a:pt x="17851" y="12823"/>
                      <a:pt x="17904" y="12593"/>
                    </a:cubicBezTo>
                    <a:cubicBezTo>
                      <a:pt x="17931" y="12440"/>
                      <a:pt x="17931" y="12210"/>
                      <a:pt x="18011" y="12057"/>
                    </a:cubicBezTo>
                    <a:cubicBezTo>
                      <a:pt x="18037" y="11981"/>
                      <a:pt x="18037" y="12134"/>
                      <a:pt x="18037" y="12134"/>
                    </a:cubicBezTo>
                    <a:cubicBezTo>
                      <a:pt x="18091" y="12134"/>
                      <a:pt x="18091" y="11981"/>
                      <a:pt x="18117" y="12057"/>
                    </a:cubicBezTo>
                    <a:cubicBezTo>
                      <a:pt x="18144" y="12057"/>
                      <a:pt x="18144" y="12134"/>
                      <a:pt x="18171" y="12057"/>
                    </a:cubicBezTo>
                    <a:cubicBezTo>
                      <a:pt x="18224" y="11981"/>
                      <a:pt x="18251" y="11904"/>
                      <a:pt x="18304" y="11827"/>
                    </a:cubicBezTo>
                    <a:cubicBezTo>
                      <a:pt x="18384" y="11751"/>
                      <a:pt x="18277" y="12057"/>
                      <a:pt x="18331" y="12134"/>
                    </a:cubicBezTo>
                    <a:cubicBezTo>
                      <a:pt x="18331" y="12210"/>
                      <a:pt x="18437" y="11904"/>
                      <a:pt x="18464" y="11904"/>
                    </a:cubicBezTo>
                    <a:cubicBezTo>
                      <a:pt x="18517" y="11827"/>
                      <a:pt x="18571" y="11751"/>
                      <a:pt x="18651" y="11751"/>
                    </a:cubicBezTo>
                    <a:cubicBezTo>
                      <a:pt x="18704" y="11751"/>
                      <a:pt x="18757" y="11751"/>
                      <a:pt x="18784" y="11904"/>
                    </a:cubicBezTo>
                    <a:cubicBezTo>
                      <a:pt x="18811" y="11904"/>
                      <a:pt x="18837" y="11981"/>
                      <a:pt x="18864" y="12057"/>
                    </a:cubicBezTo>
                    <a:cubicBezTo>
                      <a:pt x="18891" y="12134"/>
                      <a:pt x="18891" y="11904"/>
                      <a:pt x="18917" y="11904"/>
                    </a:cubicBezTo>
                    <a:cubicBezTo>
                      <a:pt x="19131" y="11368"/>
                      <a:pt x="19371" y="11138"/>
                      <a:pt x="19611" y="10832"/>
                    </a:cubicBezTo>
                    <a:cubicBezTo>
                      <a:pt x="19664" y="10755"/>
                      <a:pt x="19744" y="10678"/>
                      <a:pt x="19771" y="10525"/>
                    </a:cubicBezTo>
                    <a:cubicBezTo>
                      <a:pt x="19797" y="10372"/>
                      <a:pt x="19797" y="10602"/>
                      <a:pt x="19851" y="10602"/>
                    </a:cubicBezTo>
                    <a:cubicBezTo>
                      <a:pt x="19877" y="10602"/>
                      <a:pt x="19931" y="10602"/>
                      <a:pt x="19957" y="10602"/>
                    </a:cubicBezTo>
                    <a:cubicBezTo>
                      <a:pt x="19984" y="10678"/>
                      <a:pt x="20011" y="10755"/>
                      <a:pt x="20037" y="10755"/>
                    </a:cubicBezTo>
                    <a:cubicBezTo>
                      <a:pt x="20117" y="10755"/>
                      <a:pt x="20117" y="10449"/>
                      <a:pt x="20091" y="10295"/>
                    </a:cubicBezTo>
                    <a:cubicBezTo>
                      <a:pt x="20091" y="10219"/>
                      <a:pt x="19984" y="10066"/>
                      <a:pt x="20011" y="9989"/>
                    </a:cubicBezTo>
                    <a:cubicBezTo>
                      <a:pt x="20011" y="9912"/>
                      <a:pt x="19957" y="9529"/>
                      <a:pt x="19931" y="9606"/>
                    </a:cubicBezTo>
                    <a:cubicBezTo>
                      <a:pt x="19931" y="9683"/>
                      <a:pt x="19877" y="9529"/>
                      <a:pt x="19851" y="9529"/>
                    </a:cubicBezTo>
                    <a:cubicBezTo>
                      <a:pt x="19824" y="9453"/>
                      <a:pt x="19851" y="9376"/>
                      <a:pt x="19824" y="9300"/>
                    </a:cubicBezTo>
                    <a:cubicBezTo>
                      <a:pt x="19824" y="9223"/>
                      <a:pt x="19744" y="9300"/>
                      <a:pt x="19744" y="9300"/>
                    </a:cubicBezTo>
                    <a:cubicBezTo>
                      <a:pt x="19717" y="9376"/>
                      <a:pt x="19637" y="9300"/>
                      <a:pt x="19664" y="9223"/>
                    </a:cubicBezTo>
                    <a:cubicBezTo>
                      <a:pt x="19664" y="9146"/>
                      <a:pt x="19744" y="9223"/>
                      <a:pt x="19771" y="9223"/>
                    </a:cubicBezTo>
                    <a:cubicBezTo>
                      <a:pt x="19771" y="9146"/>
                      <a:pt x="19691" y="9146"/>
                      <a:pt x="19691" y="9146"/>
                    </a:cubicBezTo>
                    <a:cubicBezTo>
                      <a:pt x="19691" y="8917"/>
                      <a:pt x="19904" y="9300"/>
                      <a:pt x="19931" y="9300"/>
                    </a:cubicBezTo>
                    <a:cubicBezTo>
                      <a:pt x="19984" y="9376"/>
                      <a:pt x="20144" y="9223"/>
                      <a:pt x="20197" y="9070"/>
                    </a:cubicBezTo>
                    <a:cubicBezTo>
                      <a:pt x="20224" y="8993"/>
                      <a:pt x="20171" y="8993"/>
                      <a:pt x="20171" y="8917"/>
                    </a:cubicBezTo>
                    <a:cubicBezTo>
                      <a:pt x="20171" y="8917"/>
                      <a:pt x="20277" y="8917"/>
                      <a:pt x="20277" y="8764"/>
                    </a:cubicBezTo>
                    <a:cubicBezTo>
                      <a:pt x="20251" y="8687"/>
                      <a:pt x="20197" y="8610"/>
                      <a:pt x="20224" y="8534"/>
                    </a:cubicBezTo>
                    <a:cubicBezTo>
                      <a:pt x="20224" y="8457"/>
                      <a:pt x="20277" y="8304"/>
                      <a:pt x="20277" y="8304"/>
                    </a:cubicBezTo>
                    <a:cubicBezTo>
                      <a:pt x="20304" y="8304"/>
                      <a:pt x="20411" y="8381"/>
                      <a:pt x="20411" y="8304"/>
                    </a:cubicBezTo>
                    <a:cubicBezTo>
                      <a:pt x="20384" y="8381"/>
                      <a:pt x="20304" y="8457"/>
                      <a:pt x="20331" y="8534"/>
                    </a:cubicBezTo>
                    <a:cubicBezTo>
                      <a:pt x="20357" y="8610"/>
                      <a:pt x="20384" y="8687"/>
                      <a:pt x="20384" y="8687"/>
                    </a:cubicBezTo>
                    <a:cubicBezTo>
                      <a:pt x="20384" y="8764"/>
                      <a:pt x="20357" y="8840"/>
                      <a:pt x="20384" y="8840"/>
                    </a:cubicBezTo>
                    <a:cubicBezTo>
                      <a:pt x="20437" y="8840"/>
                      <a:pt x="20491" y="8764"/>
                      <a:pt x="20544" y="8764"/>
                    </a:cubicBezTo>
                    <a:cubicBezTo>
                      <a:pt x="20597" y="8764"/>
                      <a:pt x="20651" y="8764"/>
                      <a:pt x="20704" y="8840"/>
                    </a:cubicBezTo>
                    <a:cubicBezTo>
                      <a:pt x="20731" y="8917"/>
                      <a:pt x="20731" y="8917"/>
                      <a:pt x="20731" y="9070"/>
                    </a:cubicBezTo>
                    <a:cubicBezTo>
                      <a:pt x="20731" y="9146"/>
                      <a:pt x="20837" y="9223"/>
                      <a:pt x="20864" y="9223"/>
                    </a:cubicBezTo>
                    <a:cubicBezTo>
                      <a:pt x="20891" y="9300"/>
                      <a:pt x="21051" y="9606"/>
                      <a:pt x="21077" y="9453"/>
                    </a:cubicBezTo>
                    <a:cubicBezTo>
                      <a:pt x="21051" y="9683"/>
                      <a:pt x="21211" y="9453"/>
                      <a:pt x="21211" y="9453"/>
                    </a:cubicBezTo>
                    <a:cubicBezTo>
                      <a:pt x="21211" y="9376"/>
                      <a:pt x="21104" y="9376"/>
                      <a:pt x="21131" y="9300"/>
                    </a:cubicBezTo>
                    <a:cubicBezTo>
                      <a:pt x="21131" y="9146"/>
                      <a:pt x="21211" y="9300"/>
                      <a:pt x="21211" y="9300"/>
                    </a:cubicBezTo>
                    <a:cubicBezTo>
                      <a:pt x="21211" y="9146"/>
                      <a:pt x="21184" y="9300"/>
                      <a:pt x="21211" y="9070"/>
                    </a:cubicBezTo>
                    <a:cubicBezTo>
                      <a:pt x="21211" y="8993"/>
                      <a:pt x="21211" y="8917"/>
                      <a:pt x="21211" y="8840"/>
                    </a:cubicBezTo>
                    <a:cubicBezTo>
                      <a:pt x="21184" y="8764"/>
                      <a:pt x="21157" y="8764"/>
                      <a:pt x="21157" y="8687"/>
                    </a:cubicBezTo>
                    <a:cubicBezTo>
                      <a:pt x="21157" y="8687"/>
                      <a:pt x="21344" y="8840"/>
                      <a:pt x="21371" y="8764"/>
                    </a:cubicBezTo>
                    <a:cubicBezTo>
                      <a:pt x="21371" y="8764"/>
                      <a:pt x="21344" y="8687"/>
                      <a:pt x="21317" y="8687"/>
                    </a:cubicBezTo>
                    <a:cubicBezTo>
                      <a:pt x="21344" y="8687"/>
                      <a:pt x="21424" y="8764"/>
                      <a:pt x="21451" y="8687"/>
                    </a:cubicBezTo>
                    <a:cubicBezTo>
                      <a:pt x="21451" y="8610"/>
                      <a:pt x="21451" y="8534"/>
                      <a:pt x="21477" y="8457"/>
                    </a:cubicBezTo>
                    <a:cubicBezTo>
                      <a:pt x="21477" y="8457"/>
                      <a:pt x="21557" y="8457"/>
                      <a:pt x="21557" y="8457"/>
                    </a:cubicBezTo>
                    <a:cubicBezTo>
                      <a:pt x="21557" y="8457"/>
                      <a:pt x="21531" y="8457"/>
                      <a:pt x="21531" y="8457"/>
                    </a:cubicBezTo>
                    <a:cubicBezTo>
                      <a:pt x="21504" y="8381"/>
                      <a:pt x="21584" y="8457"/>
                      <a:pt x="21531" y="8457"/>
                    </a:cubicBezTo>
                    <a:close/>
                    <a:moveTo>
                      <a:pt x="10784" y="14661"/>
                    </a:moveTo>
                    <a:cubicBezTo>
                      <a:pt x="10757" y="14891"/>
                      <a:pt x="10757" y="15121"/>
                      <a:pt x="10731" y="15351"/>
                    </a:cubicBezTo>
                    <a:cubicBezTo>
                      <a:pt x="10704" y="15504"/>
                      <a:pt x="10624" y="15427"/>
                      <a:pt x="10624" y="15581"/>
                    </a:cubicBezTo>
                    <a:cubicBezTo>
                      <a:pt x="10624" y="15581"/>
                      <a:pt x="10677" y="15581"/>
                      <a:pt x="10704" y="15581"/>
                    </a:cubicBezTo>
                    <a:cubicBezTo>
                      <a:pt x="10704" y="15581"/>
                      <a:pt x="10464" y="16040"/>
                      <a:pt x="10437" y="16040"/>
                    </a:cubicBezTo>
                    <a:cubicBezTo>
                      <a:pt x="10411" y="16117"/>
                      <a:pt x="10384" y="16193"/>
                      <a:pt x="10331" y="16193"/>
                    </a:cubicBezTo>
                    <a:cubicBezTo>
                      <a:pt x="10304" y="16270"/>
                      <a:pt x="10277" y="16423"/>
                      <a:pt x="10251" y="16500"/>
                    </a:cubicBezTo>
                    <a:cubicBezTo>
                      <a:pt x="10224" y="16576"/>
                      <a:pt x="10037" y="16729"/>
                      <a:pt x="10011" y="16576"/>
                    </a:cubicBezTo>
                    <a:cubicBezTo>
                      <a:pt x="10011" y="16500"/>
                      <a:pt x="10197" y="16346"/>
                      <a:pt x="10224" y="16270"/>
                    </a:cubicBezTo>
                    <a:cubicBezTo>
                      <a:pt x="10304" y="16117"/>
                      <a:pt x="10384" y="15887"/>
                      <a:pt x="10464" y="15734"/>
                    </a:cubicBezTo>
                    <a:cubicBezTo>
                      <a:pt x="10517" y="15657"/>
                      <a:pt x="10517" y="15427"/>
                      <a:pt x="10571" y="15351"/>
                    </a:cubicBezTo>
                    <a:cubicBezTo>
                      <a:pt x="10624" y="15121"/>
                      <a:pt x="10677" y="14891"/>
                      <a:pt x="10704" y="14661"/>
                    </a:cubicBezTo>
                    <a:cubicBezTo>
                      <a:pt x="10704" y="14508"/>
                      <a:pt x="10704" y="14508"/>
                      <a:pt x="10757" y="14432"/>
                    </a:cubicBezTo>
                    <a:cubicBezTo>
                      <a:pt x="10811" y="14355"/>
                      <a:pt x="10784" y="14585"/>
                      <a:pt x="10784" y="14661"/>
                    </a:cubicBezTo>
                    <a:cubicBezTo>
                      <a:pt x="10757" y="14738"/>
                      <a:pt x="10784" y="14508"/>
                      <a:pt x="10784" y="1466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5" name="Freeform 721"/>
              <p:cNvSpPr/>
              <p:nvPr/>
            </p:nvSpPr>
            <p:spPr>
              <a:xfrm>
                <a:off x="16214737" y="3047728"/>
                <a:ext cx="143270" cy="364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15" h="21600" extrusionOk="0">
                    <a:moveTo>
                      <a:pt x="16635" y="17550"/>
                    </a:moveTo>
                    <a:cubicBezTo>
                      <a:pt x="16635" y="14850"/>
                      <a:pt x="10875" y="11475"/>
                      <a:pt x="12315" y="8775"/>
                    </a:cubicBezTo>
                    <a:cubicBezTo>
                      <a:pt x="13755" y="6750"/>
                      <a:pt x="12315" y="4725"/>
                      <a:pt x="10875" y="2700"/>
                    </a:cubicBezTo>
                    <a:cubicBezTo>
                      <a:pt x="10875" y="2025"/>
                      <a:pt x="10875" y="1350"/>
                      <a:pt x="10875" y="675"/>
                    </a:cubicBezTo>
                    <a:cubicBezTo>
                      <a:pt x="10875" y="0"/>
                      <a:pt x="6555" y="0"/>
                      <a:pt x="6555" y="0"/>
                    </a:cubicBezTo>
                    <a:cubicBezTo>
                      <a:pt x="6555" y="675"/>
                      <a:pt x="7995" y="1350"/>
                      <a:pt x="7995" y="2025"/>
                    </a:cubicBezTo>
                    <a:cubicBezTo>
                      <a:pt x="9435" y="2700"/>
                      <a:pt x="7995" y="3375"/>
                      <a:pt x="6555" y="3375"/>
                    </a:cubicBezTo>
                    <a:cubicBezTo>
                      <a:pt x="5115" y="4050"/>
                      <a:pt x="3675" y="3375"/>
                      <a:pt x="3675" y="4725"/>
                    </a:cubicBezTo>
                    <a:cubicBezTo>
                      <a:pt x="3675" y="5400"/>
                      <a:pt x="3675" y="5400"/>
                      <a:pt x="3675" y="6075"/>
                    </a:cubicBezTo>
                    <a:cubicBezTo>
                      <a:pt x="2235" y="7425"/>
                      <a:pt x="2235" y="8775"/>
                      <a:pt x="795" y="9450"/>
                    </a:cubicBezTo>
                    <a:cubicBezTo>
                      <a:pt x="-2085" y="10125"/>
                      <a:pt x="3675" y="12150"/>
                      <a:pt x="5115" y="13500"/>
                    </a:cubicBezTo>
                    <a:cubicBezTo>
                      <a:pt x="6555" y="14850"/>
                      <a:pt x="3675" y="21600"/>
                      <a:pt x="6555" y="21600"/>
                    </a:cubicBezTo>
                    <a:cubicBezTo>
                      <a:pt x="10875" y="21600"/>
                      <a:pt x="15195" y="21600"/>
                      <a:pt x="19515" y="21600"/>
                    </a:cubicBezTo>
                    <a:cubicBezTo>
                      <a:pt x="19515" y="20250"/>
                      <a:pt x="18075" y="18900"/>
                      <a:pt x="16635" y="17550"/>
                    </a:cubicBezTo>
                    <a:cubicBezTo>
                      <a:pt x="16635" y="16200"/>
                      <a:pt x="16635" y="18225"/>
                      <a:pt x="16635" y="1755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6" name="Freeform 722"/>
              <p:cNvSpPr/>
              <p:nvPr/>
            </p:nvSpPr>
            <p:spPr>
              <a:xfrm>
                <a:off x="16239480" y="3408718"/>
                <a:ext cx="150962" cy="2547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63" h="20896" extrusionOk="0">
                    <a:moveTo>
                      <a:pt x="16243" y="235"/>
                    </a:moveTo>
                    <a:cubicBezTo>
                      <a:pt x="14803" y="235"/>
                      <a:pt x="11923" y="235"/>
                      <a:pt x="9043" y="235"/>
                    </a:cubicBezTo>
                    <a:cubicBezTo>
                      <a:pt x="6163" y="235"/>
                      <a:pt x="3283" y="-704"/>
                      <a:pt x="1843" y="1174"/>
                    </a:cubicBezTo>
                    <a:cubicBezTo>
                      <a:pt x="1843" y="3053"/>
                      <a:pt x="403" y="3992"/>
                      <a:pt x="403" y="5870"/>
                    </a:cubicBezTo>
                    <a:cubicBezTo>
                      <a:pt x="403" y="6809"/>
                      <a:pt x="1843" y="7748"/>
                      <a:pt x="1843" y="9626"/>
                    </a:cubicBezTo>
                    <a:cubicBezTo>
                      <a:pt x="1843" y="10566"/>
                      <a:pt x="-1037" y="20896"/>
                      <a:pt x="403" y="20896"/>
                    </a:cubicBezTo>
                    <a:cubicBezTo>
                      <a:pt x="3283" y="19957"/>
                      <a:pt x="403" y="17139"/>
                      <a:pt x="4723" y="18079"/>
                    </a:cubicBezTo>
                    <a:cubicBezTo>
                      <a:pt x="6163" y="18079"/>
                      <a:pt x="9043" y="17139"/>
                      <a:pt x="9043" y="18079"/>
                    </a:cubicBezTo>
                    <a:cubicBezTo>
                      <a:pt x="10483" y="18079"/>
                      <a:pt x="10483" y="20896"/>
                      <a:pt x="11923" y="20896"/>
                    </a:cubicBezTo>
                    <a:cubicBezTo>
                      <a:pt x="11923" y="20896"/>
                      <a:pt x="11923" y="18079"/>
                      <a:pt x="11923" y="18079"/>
                    </a:cubicBezTo>
                    <a:cubicBezTo>
                      <a:pt x="11923" y="16200"/>
                      <a:pt x="9043" y="15261"/>
                      <a:pt x="7603" y="14322"/>
                    </a:cubicBezTo>
                    <a:cubicBezTo>
                      <a:pt x="6163" y="12444"/>
                      <a:pt x="1843" y="7748"/>
                      <a:pt x="4723" y="5870"/>
                    </a:cubicBezTo>
                    <a:cubicBezTo>
                      <a:pt x="9043" y="3992"/>
                      <a:pt x="7603" y="3053"/>
                      <a:pt x="11923" y="2113"/>
                    </a:cubicBezTo>
                    <a:cubicBezTo>
                      <a:pt x="14803" y="1174"/>
                      <a:pt x="19123" y="3053"/>
                      <a:pt x="20563" y="4931"/>
                    </a:cubicBezTo>
                    <a:cubicBezTo>
                      <a:pt x="19123" y="3053"/>
                      <a:pt x="17683" y="1174"/>
                      <a:pt x="16243" y="23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7" name="Freeform 723"/>
              <p:cNvSpPr/>
              <p:nvPr/>
            </p:nvSpPr>
            <p:spPr>
              <a:xfrm>
                <a:off x="15395753" y="4174652"/>
                <a:ext cx="215785" cy="2783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59" h="20978" extrusionOk="0">
                    <a:moveTo>
                      <a:pt x="5143" y="864"/>
                    </a:moveTo>
                    <a:cubicBezTo>
                      <a:pt x="3086" y="1728"/>
                      <a:pt x="2057" y="5184"/>
                      <a:pt x="4114" y="6048"/>
                    </a:cubicBezTo>
                    <a:cubicBezTo>
                      <a:pt x="7200" y="8640"/>
                      <a:pt x="2057" y="7776"/>
                      <a:pt x="1029" y="7776"/>
                    </a:cubicBezTo>
                    <a:cubicBezTo>
                      <a:pt x="1029" y="7776"/>
                      <a:pt x="3086" y="9504"/>
                      <a:pt x="3086" y="9504"/>
                    </a:cubicBezTo>
                    <a:cubicBezTo>
                      <a:pt x="3086" y="11232"/>
                      <a:pt x="3086" y="11232"/>
                      <a:pt x="2057" y="12096"/>
                    </a:cubicBezTo>
                    <a:cubicBezTo>
                      <a:pt x="2057" y="12096"/>
                      <a:pt x="3086" y="12960"/>
                      <a:pt x="3086" y="13824"/>
                    </a:cubicBezTo>
                    <a:cubicBezTo>
                      <a:pt x="2057" y="14688"/>
                      <a:pt x="1029" y="17280"/>
                      <a:pt x="1029" y="17280"/>
                    </a:cubicBezTo>
                    <a:cubicBezTo>
                      <a:pt x="1029" y="17280"/>
                      <a:pt x="3086" y="17280"/>
                      <a:pt x="3086" y="18144"/>
                    </a:cubicBezTo>
                    <a:cubicBezTo>
                      <a:pt x="3086" y="18144"/>
                      <a:pt x="0" y="19872"/>
                      <a:pt x="0" y="20736"/>
                    </a:cubicBezTo>
                    <a:cubicBezTo>
                      <a:pt x="0" y="20736"/>
                      <a:pt x="1029" y="19872"/>
                      <a:pt x="2057" y="19872"/>
                    </a:cubicBezTo>
                    <a:cubicBezTo>
                      <a:pt x="2057" y="19872"/>
                      <a:pt x="2057" y="21600"/>
                      <a:pt x="3086" y="20736"/>
                    </a:cubicBezTo>
                    <a:cubicBezTo>
                      <a:pt x="3086" y="19872"/>
                      <a:pt x="5143" y="19008"/>
                      <a:pt x="6171" y="19008"/>
                    </a:cubicBezTo>
                    <a:cubicBezTo>
                      <a:pt x="7200" y="18144"/>
                      <a:pt x="6171" y="21600"/>
                      <a:pt x="8229" y="19008"/>
                    </a:cubicBezTo>
                    <a:cubicBezTo>
                      <a:pt x="9257" y="17280"/>
                      <a:pt x="8229" y="18144"/>
                      <a:pt x="9257" y="19008"/>
                    </a:cubicBezTo>
                    <a:cubicBezTo>
                      <a:pt x="9257" y="19008"/>
                      <a:pt x="12343" y="18144"/>
                      <a:pt x="12343" y="18144"/>
                    </a:cubicBezTo>
                    <a:cubicBezTo>
                      <a:pt x="14400" y="18144"/>
                      <a:pt x="13371" y="17280"/>
                      <a:pt x="14400" y="17280"/>
                    </a:cubicBezTo>
                    <a:cubicBezTo>
                      <a:pt x="16457" y="17280"/>
                      <a:pt x="16457" y="16416"/>
                      <a:pt x="17486" y="15552"/>
                    </a:cubicBezTo>
                    <a:cubicBezTo>
                      <a:pt x="18514" y="13824"/>
                      <a:pt x="19543" y="16416"/>
                      <a:pt x="20571" y="17280"/>
                    </a:cubicBezTo>
                    <a:cubicBezTo>
                      <a:pt x="21600" y="17280"/>
                      <a:pt x="19543" y="13824"/>
                      <a:pt x="19543" y="13824"/>
                    </a:cubicBezTo>
                    <a:cubicBezTo>
                      <a:pt x="18514" y="12960"/>
                      <a:pt x="17486" y="12096"/>
                      <a:pt x="17486" y="10368"/>
                    </a:cubicBezTo>
                    <a:cubicBezTo>
                      <a:pt x="17486" y="6048"/>
                      <a:pt x="14400" y="3456"/>
                      <a:pt x="12343" y="0"/>
                    </a:cubicBezTo>
                    <a:cubicBezTo>
                      <a:pt x="10286" y="1728"/>
                      <a:pt x="8229" y="864"/>
                      <a:pt x="5143" y="864"/>
                    </a:cubicBezTo>
                    <a:cubicBezTo>
                      <a:pt x="5143" y="1728"/>
                      <a:pt x="6171" y="864"/>
                      <a:pt x="5143" y="864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8" name="Freeform 724"/>
              <p:cNvSpPr/>
              <p:nvPr/>
            </p:nvSpPr>
            <p:spPr>
              <a:xfrm>
                <a:off x="15302052" y="3876985"/>
                <a:ext cx="338773" cy="3441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3" extrusionOk="0">
                    <a:moveTo>
                      <a:pt x="21600" y="1583"/>
                    </a:moveTo>
                    <a:cubicBezTo>
                      <a:pt x="20925" y="887"/>
                      <a:pt x="20250" y="-507"/>
                      <a:pt x="19575" y="190"/>
                    </a:cubicBezTo>
                    <a:cubicBezTo>
                      <a:pt x="18900" y="190"/>
                      <a:pt x="18900" y="1583"/>
                      <a:pt x="18225" y="2280"/>
                    </a:cubicBezTo>
                    <a:cubicBezTo>
                      <a:pt x="18225" y="2280"/>
                      <a:pt x="17550" y="1583"/>
                      <a:pt x="16875" y="2977"/>
                    </a:cubicBezTo>
                    <a:cubicBezTo>
                      <a:pt x="16200" y="3674"/>
                      <a:pt x="14850" y="3674"/>
                      <a:pt x="13500" y="3674"/>
                    </a:cubicBezTo>
                    <a:cubicBezTo>
                      <a:pt x="12150" y="4370"/>
                      <a:pt x="14850" y="5764"/>
                      <a:pt x="13500" y="6461"/>
                    </a:cubicBezTo>
                    <a:cubicBezTo>
                      <a:pt x="11475" y="7158"/>
                      <a:pt x="10800" y="5764"/>
                      <a:pt x="8775" y="5764"/>
                    </a:cubicBezTo>
                    <a:cubicBezTo>
                      <a:pt x="8100" y="5067"/>
                      <a:pt x="6750" y="7158"/>
                      <a:pt x="6750" y="7854"/>
                    </a:cubicBezTo>
                    <a:cubicBezTo>
                      <a:pt x="4725" y="9945"/>
                      <a:pt x="675" y="9945"/>
                      <a:pt x="0" y="12732"/>
                    </a:cubicBezTo>
                    <a:cubicBezTo>
                      <a:pt x="0" y="12732"/>
                      <a:pt x="4050" y="14125"/>
                      <a:pt x="4050" y="14125"/>
                    </a:cubicBezTo>
                    <a:cubicBezTo>
                      <a:pt x="4050" y="14822"/>
                      <a:pt x="3375" y="16216"/>
                      <a:pt x="3375" y="16216"/>
                    </a:cubicBezTo>
                    <a:cubicBezTo>
                      <a:pt x="3375" y="17609"/>
                      <a:pt x="4050" y="16912"/>
                      <a:pt x="4050" y="17609"/>
                    </a:cubicBezTo>
                    <a:cubicBezTo>
                      <a:pt x="4050" y="16912"/>
                      <a:pt x="1350" y="19003"/>
                      <a:pt x="2025" y="19699"/>
                    </a:cubicBezTo>
                    <a:cubicBezTo>
                      <a:pt x="2025" y="19699"/>
                      <a:pt x="3375" y="20396"/>
                      <a:pt x="3375" y="20396"/>
                    </a:cubicBezTo>
                    <a:cubicBezTo>
                      <a:pt x="4050" y="20396"/>
                      <a:pt x="3375" y="20396"/>
                      <a:pt x="3375" y="21093"/>
                    </a:cubicBezTo>
                    <a:cubicBezTo>
                      <a:pt x="3375" y="20396"/>
                      <a:pt x="6075" y="20396"/>
                      <a:pt x="6075" y="21093"/>
                    </a:cubicBezTo>
                    <a:cubicBezTo>
                      <a:pt x="6750" y="21093"/>
                      <a:pt x="7425" y="21093"/>
                      <a:pt x="8100" y="21093"/>
                    </a:cubicBezTo>
                    <a:cubicBezTo>
                      <a:pt x="8100" y="21093"/>
                      <a:pt x="8775" y="19699"/>
                      <a:pt x="9450" y="19003"/>
                    </a:cubicBezTo>
                    <a:cubicBezTo>
                      <a:pt x="11475" y="19003"/>
                      <a:pt x="12825" y="19699"/>
                      <a:pt x="14175" y="18306"/>
                    </a:cubicBezTo>
                    <a:cubicBezTo>
                      <a:pt x="14175" y="16912"/>
                      <a:pt x="10800" y="15519"/>
                      <a:pt x="10800" y="14822"/>
                    </a:cubicBezTo>
                    <a:cubicBezTo>
                      <a:pt x="11475" y="14125"/>
                      <a:pt x="12150" y="13428"/>
                      <a:pt x="13500" y="12732"/>
                    </a:cubicBezTo>
                    <a:cubicBezTo>
                      <a:pt x="14850" y="11338"/>
                      <a:pt x="16200" y="9945"/>
                      <a:pt x="18225" y="9248"/>
                    </a:cubicBezTo>
                    <a:cubicBezTo>
                      <a:pt x="19575" y="7854"/>
                      <a:pt x="17550" y="5764"/>
                      <a:pt x="18225" y="5067"/>
                    </a:cubicBezTo>
                    <a:cubicBezTo>
                      <a:pt x="19575" y="3674"/>
                      <a:pt x="20250" y="2280"/>
                      <a:pt x="21600" y="1583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19" name="Freeform 725"/>
              <p:cNvSpPr/>
              <p:nvPr/>
            </p:nvSpPr>
            <p:spPr>
              <a:xfrm>
                <a:off x="8295971" y="2976555"/>
                <a:ext cx="238484" cy="2764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19" h="21120" extrusionOk="0">
                    <a:moveTo>
                      <a:pt x="18900" y="6432"/>
                    </a:moveTo>
                    <a:cubicBezTo>
                      <a:pt x="18000" y="6432"/>
                      <a:pt x="17100" y="3840"/>
                      <a:pt x="16200" y="3840"/>
                    </a:cubicBezTo>
                    <a:cubicBezTo>
                      <a:pt x="14400" y="4704"/>
                      <a:pt x="15300" y="5568"/>
                      <a:pt x="13500" y="4704"/>
                    </a:cubicBezTo>
                    <a:cubicBezTo>
                      <a:pt x="9900" y="3840"/>
                      <a:pt x="13500" y="2112"/>
                      <a:pt x="14400" y="384"/>
                    </a:cubicBezTo>
                    <a:cubicBezTo>
                      <a:pt x="12600" y="384"/>
                      <a:pt x="9900" y="-480"/>
                      <a:pt x="9000" y="384"/>
                    </a:cubicBezTo>
                    <a:cubicBezTo>
                      <a:pt x="9000" y="384"/>
                      <a:pt x="10800" y="384"/>
                      <a:pt x="9000" y="1248"/>
                    </a:cubicBezTo>
                    <a:cubicBezTo>
                      <a:pt x="9000" y="1248"/>
                      <a:pt x="7200" y="2112"/>
                      <a:pt x="8100" y="2112"/>
                    </a:cubicBezTo>
                    <a:cubicBezTo>
                      <a:pt x="8100" y="2976"/>
                      <a:pt x="9900" y="2112"/>
                      <a:pt x="9900" y="2976"/>
                    </a:cubicBezTo>
                    <a:cubicBezTo>
                      <a:pt x="10800" y="3840"/>
                      <a:pt x="8100" y="3840"/>
                      <a:pt x="8100" y="3840"/>
                    </a:cubicBezTo>
                    <a:cubicBezTo>
                      <a:pt x="6300" y="4704"/>
                      <a:pt x="2700" y="3840"/>
                      <a:pt x="1800" y="4704"/>
                    </a:cubicBezTo>
                    <a:cubicBezTo>
                      <a:pt x="1800" y="4704"/>
                      <a:pt x="2700" y="4704"/>
                      <a:pt x="2700" y="5568"/>
                    </a:cubicBezTo>
                    <a:cubicBezTo>
                      <a:pt x="2700" y="5568"/>
                      <a:pt x="900" y="5568"/>
                      <a:pt x="1800" y="6432"/>
                    </a:cubicBezTo>
                    <a:cubicBezTo>
                      <a:pt x="1800" y="6432"/>
                      <a:pt x="1800" y="6432"/>
                      <a:pt x="1800" y="6432"/>
                    </a:cubicBezTo>
                    <a:cubicBezTo>
                      <a:pt x="2700" y="6432"/>
                      <a:pt x="900" y="6432"/>
                      <a:pt x="900" y="6432"/>
                    </a:cubicBezTo>
                    <a:cubicBezTo>
                      <a:pt x="900" y="7296"/>
                      <a:pt x="4500" y="7296"/>
                      <a:pt x="2700" y="8160"/>
                    </a:cubicBezTo>
                    <a:cubicBezTo>
                      <a:pt x="0" y="9888"/>
                      <a:pt x="3600" y="10752"/>
                      <a:pt x="5400" y="10752"/>
                    </a:cubicBezTo>
                    <a:cubicBezTo>
                      <a:pt x="6300" y="10752"/>
                      <a:pt x="4500" y="13344"/>
                      <a:pt x="4500" y="14208"/>
                    </a:cubicBezTo>
                    <a:cubicBezTo>
                      <a:pt x="3600" y="14208"/>
                      <a:pt x="1800" y="17664"/>
                      <a:pt x="900" y="16800"/>
                    </a:cubicBezTo>
                    <a:cubicBezTo>
                      <a:pt x="900" y="16800"/>
                      <a:pt x="2700" y="16800"/>
                      <a:pt x="2700" y="16800"/>
                    </a:cubicBezTo>
                    <a:cubicBezTo>
                      <a:pt x="1800" y="17664"/>
                      <a:pt x="900" y="16800"/>
                      <a:pt x="0" y="18528"/>
                    </a:cubicBezTo>
                    <a:cubicBezTo>
                      <a:pt x="0" y="18528"/>
                      <a:pt x="2700" y="17664"/>
                      <a:pt x="2700" y="17664"/>
                    </a:cubicBezTo>
                    <a:cubicBezTo>
                      <a:pt x="2700" y="17664"/>
                      <a:pt x="1800" y="19392"/>
                      <a:pt x="1800" y="20256"/>
                    </a:cubicBezTo>
                    <a:cubicBezTo>
                      <a:pt x="1800" y="20256"/>
                      <a:pt x="3600" y="19392"/>
                      <a:pt x="3600" y="19392"/>
                    </a:cubicBezTo>
                    <a:cubicBezTo>
                      <a:pt x="3600" y="19392"/>
                      <a:pt x="3600" y="20256"/>
                      <a:pt x="3600" y="21120"/>
                    </a:cubicBezTo>
                    <a:cubicBezTo>
                      <a:pt x="4500" y="21120"/>
                      <a:pt x="6300" y="20256"/>
                      <a:pt x="7200" y="20256"/>
                    </a:cubicBezTo>
                    <a:cubicBezTo>
                      <a:pt x="9900" y="19392"/>
                      <a:pt x="12600" y="16800"/>
                      <a:pt x="15300" y="16800"/>
                    </a:cubicBezTo>
                    <a:cubicBezTo>
                      <a:pt x="18900" y="16800"/>
                      <a:pt x="18000" y="15936"/>
                      <a:pt x="19800" y="13344"/>
                    </a:cubicBezTo>
                    <a:cubicBezTo>
                      <a:pt x="21600" y="10752"/>
                      <a:pt x="18900" y="9024"/>
                      <a:pt x="18900" y="6432"/>
                    </a:cubicBezTo>
                    <a:cubicBezTo>
                      <a:pt x="18000" y="6432"/>
                      <a:pt x="18900" y="7296"/>
                      <a:pt x="18900" y="643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0" name="Freeform 726"/>
              <p:cNvSpPr/>
              <p:nvPr/>
            </p:nvSpPr>
            <p:spPr>
              <a:xfrm>
                <a:off x="8430562" y="2962513"/>
                <a:ext cx="128559" cy="91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394" h="17549" extrusionOk="0">
                    <a:moveTo>
                      <a:pt x="272" y="12219"/>
                    </a:moveTo>
                    <a:cubicBezTo>
                      <a:pt x="-1078" y="14379"/>
                      <a:pt x="2972" y="16539"/>
                      <a:pt x="4322" y="16539"/>
                    </a:cubicBezTo>
                    <a:cubicBezTo>
                      <a:pt x="4322" y="16539"/>
                      <a:pt x="5672" y="14379"/>
                      <a:pt x="5672" y="14379"/>
                    </a:cubicBezTo>
                    <a:cubicBezTo>
                      <a:pt x="7022" y="12219"/>
                      <a:pt x="8372" y="14379"/>
                      <a:pt x="9722" y="16539"/>
                    </a:cubicBezTo>
                    <a:cubicBezTo>
                      <a:pt x="12422" y="20859"/>
                      <a:pt x="20522" y="10059"/>
                      <a:pt x="13772" y="7899"/>
                    </a:cubicBezTo>
                    <a:cubicBezTo>
                      <a:pt x="15122" y="7899"/>
                      <a:pt x="13772" y="3579"/>
                      <a:pt x="13772" y="3579"/>
                    </a:cubicBezTo>
                    <a:cubicBezTo>
                      <a:pt x="12422" y="-741"/>
                      <a:pt x="11072" y="-741"/>
                      <a:pt x="8372" y="1419"/>
                    </a:cubicBezTo>
                    <a:cubicBezTo>
                      <a:pt x="7022" y="1419"/>
                      <a:pt x="4322" y="1419"/>
                      <a:pt x="4322" y="3579"/>
                    </a:cubicBezTo>
                    <a:cubicBezTo>
                      <a:pt x="2972" y="5739"/>
                      <a:pt x="272" y="7899"/>
                      <a:pt x="272" y="12219"/>
                    </a:cubicBezTo>
                    <a:cubicBezTo>
                      <a:pt x="272" y="12219"/>
                      <a:pt x="272" y="10059"/>
                      <a:pt x="272" y="1221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1" name="Freeform 727"/>
              <p:cNvSpPr/>
              <p:nvPr/>
            </p:nvSpPr>
            <p:spPr>
              <a:xfrm>
                <a:off x="8369738" y="3810627"/>
                <a:ext cx="654230" cy="516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0" h="21325" extrusionOk="0">
                    <a:moveTo>
                      <a:pt x="19596" y="3757"/>
                    </a:moveTo>
                    <a:cubicBezTo>
                      <a:pt x="18567" y="3757"/>
                      <a:pt x="18224" y="3287"/>
                      <a:pt x="17539" y="2817"/>
                    </a:cubicBezTo>
                    <a:cubicBezTo>
                      <a:pt x="17196" y="2348"/>
                      <a:pt x="16853" y="2817"/>
                      <a:pt x="16510" y="2817"/>
                    </a:cubicBezTo>
                    <a:cubicBezTo>
                      <a:pt x="16167" y="2817"/>
                      <a:pt x="15481" y="2817"/>
                      <a:pt x="15139" y="2817"/>
                    </a:cubicBezTo>
                    <a:cubicBezTo>
                      <a:pt x="14453" y="2348"/>
                      <a:pt x="13767" y="1878"/>
                      <a:pt x="13424" y="1878"/>
                    </a:cubicBezTo>
                    <a:cubicBezTo>
                      <a:pt x="13081" y="1409"/>
                      <a:pt x="13081" y="1409"/>
                      <a:pt x="12739" y="939"/>
                    </a:cubicBezTo>
                    <a:cubicBezTo>
                      <a:pt x="12396" y="1409"/>
                      <a:pt x="12053" y="939"/>
                      <a:pt x="11710" y="939"/>
                    </a:cubicBezTo>
                    <a:cubicBezTo>
                      <a:pt x="11024" y="470"/>
                      <a:pt x="10681" y="939"/>
                      <a:pt x="10339" y="939"/>
                    </a:cubicBezTo>
                    <a:cubicBezTo>
                      <a:pt x="9653" y="939"/>
                      <a:pt x="9310" y="939"/>
                      <a:pt x="8967" y="939"/>
                    </a:cubicBezTo>
                    <a:cubicBezTo>
                      <a:pt x="7939" y="939"/>
                      <a:pt x="6910" y="470"/>
                      <a:pt x="5539" y="470"/>
                    </a:cubicBezTo>
                    <a:cubicBezTo>
                      <a:pt x="4853" y="470"/>
                      <a:pt x="3481" y="0"/>
                      <a:pt x="2453" y="0"/>
                    </a:cubicBezTo>
                    <a:cubicBezTo>
                      <a:pt x="2110" y="470"/>
                      <a:pt x="1081" y="939"/>
                      <a:pt x="396" y="1409"/>
                    </a:cubicBezTo>
                    <a:cubicBezTo>
                      <a:pt x="-290" y="1878"/>
                      <a:pt x="53" y="2348"/>
                      <a:pt x="396" y="2817"/>
                    </a:cubicBezTo>
                    <a:cubicBezTo>
                      <a:pt x="396" y="3757"/>
                      <a:pt x="396" y="4226"/>
                      <a:pt x="396" y="5165"/>
                    </a:cubicBezTo>
                    <a:cubicBezTo>
                      <a:pt x="739" y="5165"/>
                      <a:pt x="1424" y="4696"/>
                      <a:pt x="1424" y="4696"/>
                    </a:cubicBezTo>
                    <a:cubicBezTo>
                      <a:pt x="1767" y="4696"/>
                      <a:pt x="1424" y="5635"/>
                      <a:pt x="2110" y="5635"/>
                    </a:cubicBezTo>
                    <a:cubicBezTo>
                      <a:pt x="2796" y="5635"/>
                      <a:pt x="3139" y="5165"/>
                      <a:pt x="3824" y="5165"/>
                    </a:cubicBezTo>
                    <a:cubicBezTo>
                      <a:pt x="4510" y="4696"/>
                      <a:pt x="5196" y="6104"/>
                      <a:pt x="4510" y="6574"/>
                    </a:cubicBezTo>
                    <a:cubicBezTo>
                      <a:pt x="3824" y="7513"/>
                      <a:pt x="4167" y="7983"/>
                      <a:pt x="4167" y="9391"/>
                    </a:cubicBezTo>
                    <a:cubicBezTo>
                      <a:pt x="3824" y="9861"/>
                      <a:pt x="4167" y="11270"/>
                      <a:pt x="3824" y="11739"/>
                    </a:cubicBezTo>
                    <a:cubicBezTo>
                      <a:pt x="2796" y="11739"/>
                      <a:pt x="3139" y="12209"/>
                      <a:pt x="3824" y="13148"/>
                    </a:cubicBezTo>
                    <a:cubicBezTo>
                      <a:pt x="4167" y="13617"/>
                      <a:pt x="3139" y="14557"/>
                      <a:pt x="3139" y="15496"/>
                    </a:cubicBezTo>
                    <a:cubicBezTo>
                      <a:pt x="3824" y="16435"/>
                      <a:pt x="3139" y="16904"/>
                      <a:pt x="3139" y="17843"/>
                    </a:cubicBezTo>
                    <a:cubicBezTo>
                      <a:pt x="4167" y="17374"/>
                      <a:pt x="4853" y="19722"/>
                      <a:pt x="5539" y="20661"/>
                    </a:cubicBezTo>
                    <a:cubicBezTo>
                      <a:pt x="5539" y="21130"/>
                      <a:pt x="6224" y="21600"/>
                      <a:pt x="6567" y="21130"/>
                    </a:cubicBezTo>
                    <a:cubicBezTo>
                      <a:pt x="6567" y="21130"/>
                      <a:pt x="6910" y="20661"/>
                      <a:pt x="6910" y="20191"/>
                    </a:cubicBezTo>
                    <a:cubicBezTo>
                      <a:pt x="7253" y="20191"/>
                      <a:pt x="7939" y="19722"/>
                      <a:pt x="7939" y="19722"/>
                    </a:cubicBezTo>
                    <a:cubicBezTo>
                      <a:pt x="9310" y="19252"/>
                      <a:pt x="10681" y="19722"/>
                      <a:pt x="12053" y="19252"/>
                    </a:cubicBezTo>
                    <a:cubicBezTo>
                      <a:pt x="12396" y="18783"/>
                      <a:pt x="12396" y="18313"/>
                      <a:pt x="13081" y="17843"/>
                    </a:cubicBezTo>
                    <a:cubicBezTo>
                      <a:pt x="13767" y="17374"/>
                      <a:pt x="14110" y="16904"/>
                      <a:pt x="14453" y="16435"/>
                    </a:cubicBezTo>
                    <a:cubicBezTo>
                      <a:pt x="14796" y="15026"/>
                      <a:pt x="15139" y="14557"/>
                      <a:pt x="15824" y="14087"/>
                    </a:cubicBezTo>
                    <a:cubicBezTo>
                      <a:pt x="16167" y="13617"/>
                      <a:pt x="15481" y="12678"/>
                      <a:pt x="15139" y="12209"/>
                    </a:cubicBezTo>
                    <a:cubicBezTo>
                      <a:pt x="15139" y="11739"/>
                      <a:pt x="15824" y="10330"/>
                      <a:pt x="16167" y="9861"/>
                    </a:cubicBezTo>
                    <a:cubicBezTo>
                      <a:pt x="16167" y="9861"/>
                      <a:pt x="16510" y="9391"/>
                      <a:pt x="16853" y="8922"/>
                    </a:cubicBezTo>
                    <a:cubicBezTo>
                      <a:pt x="16853" y="8922"/>
                      <a:pt x="16853" y="7983"/>
                      <a:pt x="17196" y="7983"/>
                    </a:cubicBezTo>
                    <a:cubicBezTo>
                      <a:pt x="18224" y="7043"/>
                      <a:pt x="19253" y="6574"/>
                      <a:pt x="20281" y="6104"/>
                    </a:cubicBezTo>
                    <a:cubicBezTo>
                      <a:pt x="20624" y="5635"/>
                      <a:pt x="21310" y="5165"/>
                      <a:pt x="21310" y="4226"/>
                    </a:cubicBezTo>
                    <a:cubicBezTo>
                      <a:pt x="20967" y="3287"/>
                      <a:pt x="20281" y="4226"/>
                      <a:pt x="19596" y="3757"/>
                    </a:cubicBezTo>
                    <a:cubicBezTo>
                      <a:pt x="18567" y="3757"/>
                      <a:pt x="20281" y="4226"/>
                      <a:pt x="19596" y="3757"/>
                    </a:cubicBezTo>
                    <a:close/>
                  </a:path>
                </a:pathLst>
              </a:custGeom>
              <a:solidFill>
                <a:srgbClr val="FFCA08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2" name="Freeform 728"/>
              <p:cNvSpPr/>
              <p:nvPr/>
            </p:nvSpPr>
            <p:spPr>
              <a:xfrm>
                <a:off x="8360840" y="3922934"/>
                <a:ext cx="156984" cy="3446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18" h="21600" extrusionOk="0">
                    <a:moveTo>
                      <a:pt x="14850" y="18000"/>
                    </a:moveTo>
                    <a:cubicBezTo>
                      <a:pt x="16200" y="16560"/>
                      <a:pt x="13500" y="15840"/>
                      <a:pt x="14850" y="15120"/>
                    </a:cubicBezTo>
                    <a:cubicBezTo>
                      <a:pt x="16200" y="12960"/>
                      <a:pt x="16200" y="12960"/>
                      <a:pt x="13500" y="11520"/>
                    </a:cubicBezTo>
                    <a:cubicBezTo>
                      <a:pt x="12150" y="10080"/>
                      <a:pt x="14850" y="10800"/>
                      <a:pt x="16200" y="10080"/>
                    </a:cubicBezTo>
                    <a:cubicBezTo>
                      <a:pt x="17550" y="9360"/>
                      <a:pt x="17550" y="7200"/>
                      <a:pt x="17550" y="6480"/>
                    </a:cubicBezTo>
                    <a:cubicBezTo>
                      <a:pt x="17550" y="4320"/>
                      <a:pt x="16200" y="4320"/>
                      <a:pt x="18900" y="2880"/>
                    </a:cubicBezTo>
                    <a:cubicBezTo>
                      <a:pt x="21600" y="2160"/>
                      <a:pt x="18900" y="0"/>
                      <a:pt x="16200" y="720"/>
                    </a:cubicBezTo>
                    <a:cubicBezTo>
                      <a:pt x="13500" y="720"/>
                      <a:pt x="12150" y="1440"/>
                      <a:pt x="9450" y="1440"/>
                    </a:cubicBezTo>
                    <a:cubicBezTo>
                      <a:pt x="6750" y="1440"/>
                      <a:pt x="8100" y="0"/>
                      <a:pt x="6750" y="0"/>
                    </a:cubicBezTo>
                    <a:cubicBezTo>
                      <a:pt x="8100" y="0"/>
                      <a:pt x="4050" y="0"/>
                      <a:pt x="5400" y="0"/>
                    </a:cubicBezTo>
                    <a:cubicBezTo>
                      <a:pt x="2700" y="720"/>
                      <a:pt x="4050" y="1440"/>
                      <a:pt x="4050" y="2880"/>
                    </a:cubicBezTo>
                    <a:cubicBezTo>
                      <a:pt x="4050" y="3600"/>
                      <a:pt x="4050" y="5040"/>
                      <a:pt x="4050" y="5760"/>
                    </a:cubicBezTo>
                    <a:cubicBezTo>
                      <a:pt x="2700" y="7200"/>
                      <a:pt x="2700" y="8640"/>
                      <a:pt x="2700" y="9360"/>
                    </a:cubicBezTo>
                    <a:cubicBezTo>
                      <a:pt x="1350" y="11520"/>
                      <a:pt x="0" y="12240"/>
                      <a:pt x="0" y="14400"/>
                    </a:cubicBezTo>
                    <a:cubicBezTo>
                      <a:pt x="1350" y="15120"/>
                      <a:pt x="2700" y="14400"/>
                      <a:pt x="2700" y="15840"/>
                    </a:cubicBezTo>
                    <a:cubicBezTo>
                      <a:pt x="4050" y="16560"/>
                      <a:pt x="2700" y="18720"/>
                      <a:pt x="2700" y="20160"/>
                    </a:cubicBezTo>
                    <a:cubicBezTo>
                      <a:pt x="2700" y="21600"/>
                      <a:pt x="5400" y="21600"/>
                      <a:pt x="8100" y="21600"/>
                    </a:cubicBezTo>
                    <a:cubicBezTo>
                      <a:pt x="13500" y="21600"/>
                      <a:pt x="12150" y="19440"/>
                      <a:pt x="14850" y="18000"/>
                    </a:cubicBezTo>
                    <a:cubicBezTo>
                      <a:pt x="16200" y="16560"/>
                      <a:pt x="13500" y="18720"/>
                      <a:pt x="14850" y="180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3" name="Freeform 729"/>
              <p:cNvSpPr/>
              <p:nvPr/>
            </p:nvSpPr>
            <p:spPr>
              <a:xfrm>
                <a:off x="10400676" y="7056500"/>
                <a:ext cx="549256" cy="980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8" h="21109" extrusionOk="0">
                    <a:moveTo>
                      <a:pt x="21192" y="5298"/>
                    </a:moveTo>
                    <a:cubicBezTo>
                      <a:pt x="19970" y="3826"/>
                      <a:pt x="20377" y="1862"/>
                      <a:pt x="20377" y="389"/>
                    </a:cubicBezTo>
                    <a:cubicBezTo>
                      <a:pt x="20377" y="-347"/>
                      <a:pt x="19562" y="144"/>
                      <a:pt x="18747" y="389"/>
                    </a:cubicBezTo>
                    <a:cubicBezTo>
                      <a:pt x="18340" y="635"/>
                      <a:pt x="17525" y="1126"/>
                      <a:pt x="16709" y="1126"/>
                    </a:cubicBezTo>
                    <a:cubicBezTo>
                      <a:pt x="16302" y="1126"/>
                      <a:pt x="15487" y="880"/>
                      <a:pt x="15487" y="1371"/>
                    </a:cubicBezTo>
                    <a:cubicBezTo>
                      <a:pt x="14672" y="2108"/>
                      <a:pt x="13857" y="1371"/>
                      <a:pt x="13042" y="1371"/>
                    </a:cubicBezTo>
                    <a:cubicBezTo>
                      <a:pt x="12226" y="1371"/>
                      <a:pt x="12226" y="1862"/>
                      <a:pt x="11411" y="1371"/>
                    </a:cubicBezTo>
                    <a:cubicBezTo>
                      <a:pt x="11004" y="1371"/>
                      <a:pt x="9781" y="1371"/>
                      <a:pt x="9374" y="1371"/>
                    </a:cubicBezTo>
                    <a:cubicBezTo>
                      <a:pt x="8151" y="1371"/>
                      <a:pt x="8558" y="3580"/>
                      <a:pt x="9781" y="4071"/>
                    </a:cubicBezTo>
                    <a:cubicBezTo>
                      <a:pt x="9781" y="4071"/>
                      <a:pt x="9781" y="4562"/>
                      <a:pt x="10189" y="4562"/>
                    </a:cubicBezTo>
                    <a:cubicBezTo>
                      <a:pt x="10189" y="4808"/>
                      <a:pt x="10596" y="4808"/>
                      <a:pt x="11004" y="5053"/>
                    </a:cubicBezTo>
                    <a:cubicBezTo>
                      <a:pt x="11004" y="5544"/>
                      <a:pt x="11004" y="6280"/>
                      <a:pt x="11004" y="6526"/>
                    </a:cubicBezTo>
                    <a:cubicBezTo>
                      <a:pt x="11004" y="7017"/>
                      <a:pt x="11411" y="7262"/>
                      <a:pt x="10189" y="7262"/>
                    </a:cubicBezTo>
                    <a:cubicBezTo>
                      <a:pt x="9781" y="7262"/>
                      <a:pt x="9781" y="7998"/>
                      <a:pt x="9781" y="8244"/>
                    </a:cubicBezTo>
                    <a:cubicBezTo>
                      <a:pt x="9374" y="7998"/>
                      <a:pt x="8558" y="7508"/>
                      <a:pt x="8151" y="7262"/>
                    </a:cubicBezTo>
                    <a:cubicBezTo>
                      <a:pt x="7743" y="6771"/>
                      <a:pt x="8558" y="6280"/>
                      <a:pt x="8558" y="5789"/>
                    </a:cubicBezTo>
                    <a:cubicBezTo>
                      <a:pt x="8966" y="4562"/>
                      <a:pt x="7743" y="5544"/>
                      <a:pt x="6521" y="5053"/>
                    </a:cubicBezTo>
                    <a:cubicBezTo>
                      <a:pt x="6113" y="4808"/>
                      <a:pt x="6113" y="4317"/>
                      <a:pt x="5298" y="4562"/>
                    </a:cubicBezTo>
                    <a:cubicBezTo>
                      <a:pt x="3668" y="5053"/>
                      <a:pt x="2445" y="5298"/>
                      <a:pt x="815" y="5544"/>
                    </a:cubicBezTo>
                    <a:cubicBezTo>
                      <a:pt x="408" y="5789"/>
                      <a:pt x="0" y="5789"/>
                      <a:pt x="0" y="6035"/>
                    </a:cubicBezTo>
                    <a:cubicBezTo>
                      <a:pt x="0" y="6280"/>
                      <a:pt x="408" y="6771"/>
                      <a:pt x="408" y="7017"/>
                    </a:cubicBezTo>
                    <a:cubicBezTo>
                      <a:pt x="1630" y="7017"/>
                      <a:pt x="4891" y="7508"/>
                      <a:pt x="4891" y="8244"/>
                    </a:cubicBezTo>
                    <a:cubicBezTo>
                      <a:pt x="5298" y="8980"/>
                      <a:pt x="5298" y="9717"/>
                      <a:pt x="5298" y="10453"/>
                    </a:cubicBezTo>
                    <a:cubicBezTo>
                      <a:pt x="4891" y="10944"/>
                      <a:pt x="5706" y="11680"/>
                      <a:pt x="4891" y="12417"/>
                    </a:cubicBezTo>
                    <a:cubicBezTo>
                      <a:pt x="4075" y="13153"/>
                      <a:pt x="3260" y="14135"/>
                      <a:pt x="2445" y="14871"/>
                    </a:cubicBezTo>
                    <a:cubicBezTo>
                      <a:pt x="1630" y="15362"/>
                      <a:pt x="2445" y="16344"/>
                      <a:pt x="2445" y="16589"/>
                    </a:cubicBezTo>
                    <a:cubicBezTo>
                      <a:pt x="3260" y="17571"/>
                      <a:pt x="3260" y="18062"/>
                      <a:pt x="3260" y="18798"/>
                    </a:cubicBezTo>
                    <a:cubicBezTo>
                      <a:pt x="3260" y="19535"/>
                      <a:pt x="3260" y="20271"/>
                      <a:pt x="3668" y="21008"/>
                    </a:cubicBezTo>
                    <a:cubicBezTo>
                      <a:pt x="3668" y="21253"/>
                      <a:pt x="4891" y="21008"/>
                      <a:pt x="4891" y="20762"/>
                    </a:cubicBezTo>
                    <a:cubicBezTo>
                      <a:pt x="5298" y="20517"/>
                      <a:pt x="5298" y="20026"/>
                      <a:pt x="5298" y="20026"/>
                    </a:cubicBezTo>
                    <a:cubicBezTo>
                      <a:pt x="4891" y="20026"/>
                      <a:pt x="4483" y="20026"/>
                      <a:pt x="4483" y="20026"/>
                    </a:cubicBezTo>
                    <a:cubicBezTo>
                      <a:pt x="4483" y="19289"/>
                      <a:pt x="5706" y="18798"/>
                      <a:pt x="6521" y="18553"/>
                    </a:cubicBezTo>
                    <a:cubicBezTo>
                      <a:pt x="7743" y="18308"/>
                      <a:pt x="9374" y="18062"/>
                      <a:pt x="10189" y="17326"/>
                    </a:cubicBezTo>
                    <a:cubicBezTo>
                      <a:pt x="10189" y="17080"/>
                      <a:pt x="10189" y="15853"/>
                      <a:pt x="10189" y="15362"/>
                    </a:cubicBezTo>
                    <a:cubicBezTo>
                      <a:pt x="10189" y="14871"/>
                      <a:pt x="8558" y="11435"/>
                      <a:pt x="8558" y="11435"/>
                    </a:cubicBezTo>
                    <a:cubicBezTo>
                      <a:pt x="8966" y="11189"/>
                      <a:pt x="8966" y="11926"/>
                      <a:pt x="9781" y="11435"/>
                    </a:cubicBezTo>
                    <a:cubicBezTo>
                      <a:pt x="10596" y="10944"/>
                      <a:pt x="11004" y="10698"/>
                      <a:pt x="11819" y="10453"/>
                    </a:cubicBezTo>
                    <a:cubicBezTo>
                      <a:pt x="12634" y="10208"/>
                      <a:pt x="13042" y="8735"/>
                      <a:pt x="14264" y="8980"/>
                    </a:cubicBezTo>
                    <a:cubicBezTo>
                      <a:pt x="14672" y="8980"/>
                      <a:pt x="15487" y="8489"/>
                      <a:pt x="16302" y="8489"/>
                    </a:cubicBezTo>
                    <a:cubicBezTo>
                      <a:pt x="17117" y="8244"/>
                      <a:pt x="17932" y="7998"/>
                      <a:pt x="18747" y="7508"/>
                    </a:cubicBezTo>
                    <a:cubicBezTo>
                      <a:pt x="19155" y="7262"/>
                      <a:pt x="21600" y="5789"/>
                      <a:pt x="21192" y="5298"/>
                    </a:cubicBezTo>
                    <a:cubicBezTo>
                      <a:pt x="20785" y="5053"/>
                      <a:pt x="21192" y="5544"/>
                      <a:pt x="21192" y="529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4" name="Freeform 730"/>
              <p:cNvSpPr/>
              <p:nvPr/>
            </p:nvSpPr>
            <p:spPr>
              <a:xfrm>
                <a:off x="10535270" y="7009386"/>
                <a:ext cx="152476" cy="4298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1600" extrusionOk="0">
                    <a:moveTo>
                      <a:pt x="4322" y="14211"/>
                    </a:moveTo>
                    <a:cubicBezTo>
                      <a:pt x="7022" y="14779"/>
                      <a:pt x="11072" y="13642"/>
                      <a:pt x="11072" y="14779"/>
                    </a:cubicBezTo>
                    <a:cubicBezTo>
                      <a:pt x="12422" y="15916"/>
                      <a:pt x="11072" y="16484"/>
                      <a:pt x="9722" y="17621"/>
                    </a:cubicBezTo>
                    <a:cubicBezTo>
                      <a:pt x="7022" y="18758"/>
                      <a:pt x="12422" y="20463"/>
                      <a:pt x="15122" y="21600"/>
                    </a:cubicBezTo>
                    <a:cubicBezTo>
                      <a:pt x="16472" y="21032"/>
                      <a:pt x="15122" y="19895"/>
                      <a:pt x="15122" y="19326"/>
                    </a:cubicBezTo>
                    <a:cubicBezTo>
                      <a:pt x="16472" y="18758"/>
                      <a:pt x="20522" y="19895"/>
                      <a:pt x="19172" y="18758"/>
                    </a:cubicBezTo>
                    <a:cubicBezTo>
                      <a:pt x="19172" y="17621"/>
                      <a:pt x="19172" y="16484"/>
                      <a:pt x="19172" y="15347"/>
                    </a:cubicBezTo>
                    <a:cubicBezTo>
                      <a:pt x="17822" y="14211"/>
                      <a:pt x="16472" y="13642"/>
                      <a:pt x="15122" y="12505"/>
                    </a:cubicBezTo>
                    <a:cubicBezTo>
                      <a:pt x="13772" y="14211"/>
                      <a:pt x="9722" y="11937"/>
                      <a:pt x="9722" y="11368"/>
                    </a:cubicBezTo>
                    <a:cubicBezTo>
                      <a:pt x="9722" y="10232"/>
                      <a:pt x="9722" y="9663"/>
                      <a:pt x="9722" y="9095"/>
                    </a:cubicBezTo>
                    <a:cubicBezTo>
                      <a:pt x="9722" y="7958"/>
                      <a:pt x="9722" y="8526"/>
                      <a:pt x="8372" y="7958"/>
                    </a:cubicBezTo>
                    <a:cubicBezTo>
                      <a:pt x="7022" y="7958"/>
                      <a:pt x="9722" y="4547"/>
                      <a:pt x="9722" y="4547"/>
                    </a:cubicBezTo>
                    <a:cubicBezTo>
                      <a:pt x="9722" y="3411"/>
                      <a:pt x="8372" y="2842"/>
                      <a:pt x="8372" y="1705"/>
                    </a:cubicBezTo>
                    <a:cubicBezTo>
                      <a:pt x="7022" y="1137"/>
                      <a:pt x="5672" y="0"/>
                      <a:pt x="8372" y="568"/>
                    </a:cubicBezTo>
                    <a:cubicBezTo>
                      <a:pt x="7022" y="0"/>
                      <a:pt x="2972" y="0"/>
                      <a:pt x="1622" y="0"/>
                    </a:cubicBezTo>
                    <a:cubicBezTo>
                      <a:pt x="1622" y="568"/>
                      <a:pt x="7022" y="2842"/>
                      <a:pt x="4322" y="3411"/>
                    </a:cubicBezTo>
                    <a:cubicBezTo>
                      <a:pt x="272" y="3979"/>
                      <a:pt x="1622" y="6821"/>
                      <a:pt x="4322" y="7958"/>
                    </a:cubicBezTo>
                    <a:cubicBezTo>
                      <a:pt x="4322" y="8526"/>
                      <a:pt x="1622" y="8526"/>
                      <a:pt x="1622" y="9095"/>
                    </a:cubicBezTo>
                    <a:cubicBezTo>
                      <a:pt x="272" y="9095"/>
                      <a:pt x="272" y="10800"/>
                      <a:pt x="272" y="11368"/>
                    </a:cubicBezTo>
                    <a:cubicBezTo>
                      <a:pt x="-1078" y="12505"/>
                      <a:pt x="2972" y="13642"/>
                      <a:pt x="4322" y="14211"/>
                    </a:cubicBezTo>
                    <a:cubicBezTo>
                      <a:pt x="5672" y="14779"/>
                      <a:pt x="4322" y="13642"/>
                      <a:pt x="4322" y="1421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5" name="Freeform 731"/>
              <p:cNvSpPr/>
              <p:nvPr/>
            </p:nvSpPr>
            <p:spPr>
              <a:xfrm>
                <a:off x="9962666" y="6928061"/>
                <a:ext cx="611384" cy="5692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0" h="21600" extrusionOk="0">
                    <a:moveTo>
                      <a:pt x="19858" y="12960"/>
                    </a:moveTo>
                    <a:cubicBezTo>
                      <a:pt x="19138" y="11664"/>
                      <a:pt x="19858" y="11664"/>
                      <a:pt x="19498" y="10368"/>
                    </a:cubicBezTo>
                    <a:cubicBezTo>
                      <a:pt x="19498" y="9936"/>
                      <a:pt x="19858" y="9936"/>
                      <a:pt x="20218" y="9504"/>
                    </a:cubicBezTo>
                    <a:cubicBezTo>
                      <a:pt x="20578" y="9072"/>
                      <a:pt x="20218" y="8640"/>
                      <a:pt x="20218" y="8208"/>
                    </a:cubicBezTo>
                    <a:cubicBezTo>
                      <a:pt x="19858" y="7344"/>
                      <a:pt x="19858" y="6048"/>
                      <a:pt x="20578" y="5616"/>
                    </a:cubicBezTo>
                    <a:cubicBezTo>
                      <a:pt x="21298" y="5184"/>
                      <a:pt x="20218" y="3888"/>
                      <a:pt x="19858" y="3456"/>
                    </a:cubicBezTo>
                    <a:cubicBezTo>
                      <a:pt x="19498" y="2592"/>
                      <a:pt x="18778" y="2160"/>
                      <a:pt x="18058" y="2160"/>
                    </a:cubicBezTo>
                    <a:cubicBezTo>
                      <a:pt x="17698" y="1728"/>
                      <a:pt x="17338" y="1296"/>
                      <a:pt x="16978" y="1296"/>
                    </a:cubicBezTo>
                    <a:cubicBezTo>
                      <a:pt x="16618" y="864"/>
                      <a:pt x="16258" y="432"/>
                      <a:pt x="15898" y="0"/>
                    </a:cubicBezTo>
                    <a:cubicBezTo>
                      <a:pt x="15898" y="0"/>
                      <a:pt x="13738" y="432"/>
                      <a:pt x="13378" y="432"/>
                    </a:cubicBezTo>
                    <a:cubicBezTo>
                      <a:pt x="12658" y="432"/>
                      <a:pt x="12658" y="1296"/>
                      <a:pt x="11938" y="1728"/>
                    </a:cubicBezTo>
                    <a:cubicBezTo>
                      <a:pt x="11578" y="2592"/>
                      <a:pt x="11938" y="3888"/>
                      <a:pt x="12298" y="4320"/>
                    </a:cubicBezTo>
                    <a:cubicBezTo>
                      <a:pt x="12298" y="5616"/>
                      <a:pt x="11578" y="6048"/>
                      <a:pt x="11578" y="7344"/>
                    </a:cubicBezTo>
                    <a:cubicBezTo>
                      <a:pt x="11578" y="7776"/>
                      <a:pt x="12298" y="9072"/>
                      <a:pt x="13018" y="9072"/>
                    </a:cubicBezTo>
                    <a:cubicBezTo>
                      <a:pt x="13738" y="9072"/>
                      <a:pt x="14098" y="8640"/>
                      <a:pt x="14098" y="9936"/>
                    </a:cubicBezTo>
                    <a:cubicBezTo>
                      <a:pt x="14098" y="10800"/>
                      <a:pt x="14098" y="11232"/>
                      <a:pt x="13738" y="11232"/>
                    </a:cubicBezTo>
                    <a:cubicBezTo>
                      <a:pt x="13018" y="11664"/>
                      <a:pt x="12658" y="12096"/>
                      <a:pt x="12298" y="11232"/>
                    </a:cubicBezTo>
                    <a:cubicBezTo>
                      <a:pt x="11938" y="10368"/>
                      <a:pt x="11578" y="9504"/>
                      <a:pt x="10858" y="9504"/>
                    </a:cubicBezTo>
                    <a:cubicBezTo>
                      <a:pt x="10138" y="9072"/>
                      <a:pt x="9778" y="8208"/>
                      <a:pt x="9418" y="7344"/>
                    </a:cubicBezTo>
                    <a:cubicBezTo>
                      <a:pt x="8698" y="9072"/>
                      <a:pt x="7978" y="8208"/>
                      <a:pt x="6898" y="7776"/>
                    </a:cubicBezTo>
                    <a:cubicBezTo>
                      <a:pt x="6178" y="7776"/>
                      <a:pt x="6178" y="6912"/>
                      <a:pt x="5458" y="6912"/>
                    </a:cubicBezTo>
                    <a:cubicBezTo>
                      <a:pt x="5458" y="6912"/>
                      <a:pt x="5098" y="7344"/>
                      <a:pt x="4738" y="6912"/>
                    </a:cubicBezTo>
                    <a:cubicBezTo>
                      <a:pt x="4378" y="6912"/>
                      <a:pt x="4378" y="6048"/>
                      <a:pt x="3658" y="6048"/>
                    </a:cubicBezTo>
                    <a:cubicBezTo>
                      <a:pt x="3658" y="6912"/>
                      <a:pt x="3658" y="7776"/>
                      <a:pt x="3658" y="8640"/>
                    </a:cubicBezTo>
                    <a:cubicBezTo>
                      <a:pt x="3658" y="9504"/>
                      <a:pt x="4018" y="10368"/>
                      <a:pt x="3298" y="10368"/>
                    </a:cubicBezTo>
                    <a:cubicBezTo>
                      <a:pt x="2218" y="10368"/>
                      <a:pt x="1138" y="10368"/>
                      <a:pt x="418" y="10368"/>
                    </a:cubicBezTo>
                    <a:cubicBezTo>
                      <a:pt x="58" y="10368"/>
                      <a:pt x="58" y="12096"/>
                      <a:pt x="58" y="12528"/>
                    </a:cubicBezTo>
                    <a:cubicBezTo>
                      <a:pt x="58" y="14256"/>
                      <a:pt x="-302" y="17280"/>
                      <a:pt x="778" y="18576"/>
                    </a:cubicBezTo>
                    <a:cubicBezTo>
                      <a:pt x="1138" y="19008"/>
                      <a:pt x="2218" y="20736"/>
                      <a:pt x="2578" y="20736"/>
                    </a:cubicBezTo>
                    <a:cubicBezTo>
                      <a:pt x="3298" y="20304"/>
                      <a:pt x="6538" y="20304"/>
                      <a:pt x="5458" y="21600"/>
                    </a:cubicBezTo>
                    <a:cubicBezTo>
                      <a:pt x="6178" y="21600"/>
                      <a:pt x="5818" y="21600"/>
                      <a:pt x="6178" y="21600"/>
                    </a:cubicBezTo>
                    <a:cubicBezTo>
                      <a:pt x="6898" y="21168"/>
                      <a:pt x="7258" y="21600"/>
                      <a:pt x="7618" y="21600"/>
                    </a:cubicBezTo>
                    <a:cubicBezTo>
                      <a:pt x="8698" y="21600"/>
                      <a:pt x="9418" y="21600"/>
                      <a:pt x="9778" y="20304"/>
                    </a:cubicBezTo>
                    <a:cubicBezTo>
                      <a:pt x="10138" y="19872"/>
                      <a:pt x="10498" y="19440"/>
                      <a:pt x="10858" y="19008"/>
                    </a:cubicBezTo>
                    <a:cubicBezTo>
                      <a:pt x="11218" y="18576"/>
                      <a:pt x="11938" y="18576"/>
                      <a:pt x="12298" y="17712"/>
                    </a:cubicBezTo>
                    <a:cubicBezTo>
                      <a:pt x="12658" y="17280"/>
                      <a:pt x="12658" y="16848"/>
                      <a:pt x="13018" y="16416"/>
                    </a:cubicBezTo>
                    <a:cubicBezTo>
                      <a:pt x="13738" y="16416"/>
                      <a:pt x="14458" y="16416"/>
                      <a:pt x="15178" y="16416"/>
                    </a:cubicBezTo>
                    <a:cubicBezTo>
                      <a:pt x="14818" y="15984"/>
                      <a:pt x="14818" y="15120"/>
                      <a:pt x="14818" y="15120"/>
                    </a:cubicBezTo>
                    <a:cubicBezTo>
                      <a:pt x="15538" y="14688"/>
                      <a:pt x="15898" y="14688"/>
                      <a:pt x="16258" y="14256"/>
                    </a:cubicBezTo>
                    <a:cubicBezTo>
                      <a:pt x="17338" y="13824"/>
                      <a:pt x="18778" y="13392"/>
                      <a:pt x="19858" y="12960"/>
                    </a:cubicBezTo>
                    <a:cubicBezTo>
                      <a:pt x="19498" y="12528"/>
                      <a:pt x="19498" y="12960"/>
                      <a:pt x="19858" y="129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6" name="Freeform 732"/>
              <p:cNvSpPr/>
              <p:nvPr/>
            </p:nvSpPr>
            <p:spPr>
              <a:xfrm>
                <a:off x="9479727" y="7439243"/>
                <a:ext cx="649827" cy="713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7" h="21514" extrusionOk="0">
                    <a:moveTo>
                      <a:pt x="10854" y="1714"/>
                    </a:moveTo>
                    <a:cubicBezTo>
                      <a:pt x="10516" y="1714"/>
                      <a:pt x="10178" y="686"/>
                      <a:pt x="10178" y="686"/>
                    </a:cubicBezTo>
                    <a:cubicBezTo>
                      <a:pt x="9841" y="686"/>
                      <a:pt x="9504" y="686"/>
                      <a:pt x="9166" y="686"/>
                    </a:cubicBezTo>
                    <a:cubicBezTo>
                      <a:pt x="8153" y="686"/>
                      <a:pt x="6804" y="686"/>
                      <a:pt x="5791" y="686"/>
                    </a:cubicBezTo>
                    <a:cubicBezTo>
                      <a:pt x="4779" y="686"/>
                      <a:pt x="4104" y="686"/>
                      <a:pt x="3091" y="686"/>
                    </a:cubicBezTo>
                    <a:cubicBezTo>
                      <a:pt x="2754" y="686"/>
                      <a:pt x="2754" y="0"/>
                      <a:pt x="2079" y="0"/>
                    </a:cubicBezTo>
                    <a:cubicBezTo>
                      <a:pt x="1741" y="0"/>
                      <a:pt x="1404" y="686"/>
                      <a:pt x="1066" y="686"/>
                    </a:cubicBezTo>
                    <a:cubicBezTo>
                      <a:pt x="729" y="686"/>
                      <a:pt x="391" y="686"/>
                      <a:pt x="54" y="686"/>
                    </a:cubicBezTo>
                    <a:cubicBezTo>
                      <a:pt x="-284" y="2400"/>
                      <a:pt x="1066" y="3086"/>
                      <a:pt x="1741" y="4800"/>
                    </a:cubicBezTo>
                    <a:cubicBezTo>
                      <a:pt x="2079" y="5486"/>
                      <a:pt x="2416" y="6514"/>
                      <a:pt x="2754" y="7200"/>
                    </a:cubicBezTo>
                    <a:cubicBezTo>
                      <a:pt x="3091" y="8229"/>
                      <a:pt x="3766" y="8914"/>
                      <a:pt x="4104" y="9943"/>
                    </a:cubicBezTo>
                    <a:cubicBezTo>
                      <a:pt x="4104" y="10286"/>
                      <a:pt x="4104" y="11314"/>
                      <a:pt x="4104" y="11657"/>
                    </a:cubicBezTo>
                    <a:cubicBezTo>
                      <a:pt x="4104" y="12686"/>
                      <a:pt x="4441" y="13371"/>
                      <a:pt x="4441" y="14400"/>
                    </a:cubicBezTo>
                    <a:cubicBezTo>
                      <a:pt x="4779" y="15429"/>
                      <a:pt x="4779" y="16457"/>
                      <a:pt x="5116" y="17486"/>
                    </a:cubicBezTo>
                    <a:cubicBezTo>
                      <a:pt x="5454" y="18857"/>
                      <a:pt x="6466" y="19886"/>
                      <a:pt x="7141" y="20914"/>
                    </a:cubicBezTo>
                    <a:cubicBezTo>
                      <a:pt x="8153" y="19886"/>
                      <a:pt x="8153" y="20571"/>
                      <a:pt x="9166" y="21257"/>
                    </a:cubicBezTo>
                    <a:cubicBezTo>
                      <a:pt x="9504" y="21600"/>
                      <a:pt x="10516" y="21600"/>
                      <a:pt x="10854" y="21257"/>
                    </a:cubicBezTo>
                    <a:cubicBezTo>
                      <a:pt x="11866" y="21257"/>
                      <a:pt x="12541" y="20914"/>
                      <a:pt x="12541" y="19886"/>
                    </a:cubicBezTo>
                    <a:cubicBezTo>
                      <a:pt x="12541" y="17829"/>
                      <a:pt x="12541" y="15771"/>
                      <a:pt x="12541" y="13714"/>
                    </a:cubicBezTo>
                    <a:cubicBezTo>
                      <a:pt x="12541" y="12343"/>
                      <a:pt x="12541" y="10971"/>
                      <a:pt x="12541" y="9600"/>
                    </a:cubicBezTo>
                    <a:cubicBezTo>
                      <a:pt x="12541" y="9257"/>
                      <a:pt x="12541" y="8914"/>
                      <a:pt x="12879" y="8914"/>
                    </a:cubicBezTo>
                    <a:cubicBezTo>
                      <a:pt x="12879" y="8914"/>
                      <a:pt x="14228" y="8914"/>
                      <a:pt x="14228" y="8914"/>
                    </a:cubicBezTo>
                    <a:cubicBezTo>
                      <a:pt x="14228" y="6857"/>
                      <a:pt x="14228" y="4457"/>
                      <a:pt x="14228" y="2400"/>
                    </a:cubicBezTo>
                    <a:cubicBezTo>
                      <a:pt x="15241" y="2743"/>
                      <a:pt x="15916" y="2057"/>
                      <a:pt x="16929" y="2057"/>
                    </a:cubicBezTo>
                    <a:cubicBezTo>
                      <a:pt x="16929" y="1714"/>
                      <a:pt x="17266" y="1714"/>
                      <a:pt x="17604" y="1714"/>
                    </a:cubicBezTo>
                    <a:cubicBezTo>
                      <a:pt x="17604" y="1714"/>
                      <a:pt x="18278" y="2743"/>
                      <a:pt x="18616" y="2743"/>
                    </a:cubicBezTo>
                    <a:cubicBezTo>
                      <a:pt x="18953" y="2400"/>
                      <a:pt x="18616" y="2057"/>
                      <a:pt x="19291" y="2057"/>
                    </a:cubicBezTo>
                    <a:cubicBezTo>
                      <a:pt x="19628" y="2057"/>
                      <a:pt x="19966" y="1714"/>
                      <a:pt x="20641" y="1714"/>
                    </a:cubicBezTo>
                    <a:cubicBezTo>
                      <a:pt x="21316" y="1371"/>
                      <a:pt x="19966" y="686"/>
                      <a:pt x="19628" y="686"/>
                    </a:cubicBezTo>
                    <a:cubicBezTo>
                      <a:pt x="17941" y="686"/>
                      <a:pt x="16591" y="1714"/>
                      <a:pt x="14903" y="1714"/>
                    </a:cubicBezTo>
                    <a:cubicBezTo>
                      <a:pt x="13554" y="1714"/>
                      <a:pt x="12203" y="1714"/>
                      <a:pt x="10854" y="171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7" name="Freeform 733"/>
              <p:cNvSpPr/>
              <p:nvPr/>
            </p:nvSpPr>
            <p:spPr>
              <a:xfrm>
                <a:off x="9494752" y="6160208"/>
                <a:ext cx="953739" cy="10737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9" h="21467" extrusionOk="0">
                    <a:moveTo>
                      <a:pt x="21231" y="3278"/>
                    </a:moveTo>
                    <a:cubicBezTo>
                      <a:pt x="20993" y="3050"/>
                      <a:pt x="20993" y="2595"/>
                      <a:pt x="20993" y="2141"/>
                    </a:cubicBezTo>
                    <a:cubicBezTo>
                      <a:pt x="20993" y="1913"/>
                      <a:pt x="20519" y="1686"/>
                      <a:pt x="20281" y="1459"/>
                    </a:cubicBezTo>
                    <a:cubicBezTo>
                      <a:pt x="20281" y="1231"/>
                      <a:pt x="19806" y="776"/>
                      <a:pt x="19569" y="776"/>
                    </a:cubicBezTo>
                    <a:cubicBezTo>
                      <a:pt x="19332" y="776"/>
                      <a:pt x="19332" y="1231"/>
                      <a:pt x="18857" y="1004"/>
                    </a:cubicBezTo>
                    <a:cubicBezTo>
                      <a:pt x="18382" y="776"/>
                      <a:pt x="18620" y="1004"/>
                      <a:pt x="18145" y="1231"/>
                    </a:cubicBezTo>
                    <a:cubicBezTo>
                      <a:pt x="18145" y="1231"/>
                      <a:pt x="17670" y="1004"/>
                      <a:pt x="17670" y="776"/>
                    </a:cubicBezTo>
                    <a:cubicBezTo>
                      <a:pt x="17433" y="549"/>
                      <a:pt x="17195" y="322"/>
                      <a:pt x="16958" y="94"/>
                    </a:cubicBezTo>
                    <a:cubicBezTo>
                      <a:pt x="16721" y="-133"/>
                      <a:pt x="16483" y="322"/>
                      <a:pt x="16246" y="322"/>
                    </a:cubicBezTo>
                    <a:cubicBezTo>
                      <a:pt x="16009" y="549"/>
                      <a:pt x="15534" y="322"/>
                      <a:pt x="15297" y="94"/>
                    </a:cubicBezTo>
                    <a:cubicBezTo>
                      <a:pt x="14822" y="-133"/>
                      <a:pt x="14822" y="94"/>
                      <a:pt x="14347" y="322"/>
                    </a:cubicBezTo>
                    <a:cubicBezTo>
                      <a:pt x="14110" y="549"/>
                      <a:pt x="13635" y="322"/>
                      <a:pt x="13398" y="322"/>
                    </a:cubicBezTo>
                    <a:cubicBezTo>
                      <a:pt x="13160" y="549"/>
                      <a:pt x="12448" y="549"/>
                      <a:pt x="12211" y="549"/>
                    </a:cubicBezTo>
                    <a:cubicBezTo>
                      <a:pt x="11499" y="94"/>
                      <a:pt x="11973" y="1231"/>
                      <a:pt x="11261" y="1231"/>
                    </a:cubicBezTo>
                    <a:cubicBezTo>
                      <a:pt x="10787" y="1459"/>
                      <a:pt x="9837" y="1231"/>
                      <a:pt x="9363" y="1004"/>
                    </a:cubicBezTo>
                    <a:cubicBezTo>
                      <a:pt x="8888" y="776"/>
                      <a:pt x="8650" y="322"/>
                      <a:pt x="8176" y="322"/>
                    </a:cubicBezTo>
                    <a:cubicBezTo>
                      <a:pt x="7938" y="94"/>
                      <a:pt x="7464" y="549"/>
                      <a:pt x="7226" y="776"/>
                    </a:cubicBezTo>
                    <a:cubicBezTo>
                      <a:pt x="6752" y="1231"/>
                      <a:pt x="7226" y="1913"/>
                      <a:pt x="6989" y="2595"/>
                    </a:cubicBezTo>
                    <a:cubicBezTo>
                      <a:pt x="6277" y="3732"/>
                      <a:pt x="6277" y="5096"/>
                      <a:pt x="5565" y="6006"/>
                    </a:cubicBezTo>
                    <a:cubicBezTo>
                      <a:pt x="5090" y="6688"/>
                      <a:pt x="4853" y="7143"/>
                      <a:pt x="4378" y="7825"/>
                    </a:cubicBezTo>
                    <a:cubicBezTo>
                      <a:pt x="4141" y="8280"/>
                      <a:pt x="4141" y="8734"/>
                      <a:pt x="4141" y="9189"/>
                    </a:cubicBezTo>
                    <a:cubicBezTo>
                      <a:pt x="4141" y="9871"/>
                      <a:pt x="4378" y="10326"/>
                      <a:pt x="3903" y="10781"/>
                    </a:cubicBezTo>
                    <a:cubicBezTo>
                      <a:pt x="3666" y="10781"/>
                      <a:pt x="2479" y="11463"/>
                      <a:pt x="2479" y="11463"/>
                    </a:cubicBezTo>
                    <a:cubicBezTo>
                      <a:pt x="2242" y="11463"/>
                      <a:pt x="2716" y="10781"/>
                      <a:pt x="2242" y="11008"/>
                    </a:cubicBezTo>
                    <a:cubicBezTo>
                      <a:pt x="1530" y="11463"/>
                      <a:pt x="1530" y="11918"/>
                      <a:pt x="1055" y="11235"/>
                    </a:cubicBezTo>
                    <a:cubicBezTo>
                      <a:pt x="817" y="11463"/>
                      <a:pt x="343" y="11918"/>
                      <a:pt x="343" y="12372"/>
                    </a:cubicBezTo>
                    <a:cubicBezTo>
                      <a:pt x="343" y="12372"/>
                      <a:pt x="343" y="12600"/>
                      <a:pt x="105" y="12600"/>
                    </a:cubicBezTo>
                    <a:cubicBezTo>
                      <a:pt x="-132" y="12827"/>
                      <a:pt x="105" y="13054"/>
                      <a:pt x="105" y="13282"/>
                    </a:cubicBezTo>
                    <a:cubicBezTo>
                      <a:pt x="1055" y="12600"/>
                      <a:pt x="1767" y="12827"/>
                      <a:pt x="2954" y="12827"/>
                    </a:cubicBezTo>
                    <a:cubicBezTo>
                      <a:pt x="3428" y="12827"/>
                      <a:pt x="3666" y="12827"/>
                      <a:pt x="4141" y="12827"/>
                    </a:cubicBezTo>
                    <a:cubicBezTo>
                      <a:pt x="4615" y="12827"/>
                      <a:pt x="4853" y="13509"/>
                      <a:pt x="5090" y="13964"/>
                    </a:cubicBezTo>
                    <a:cubicBezTo>
                      <a:pt x="5327" y="14419"/>
                      <a:pt x="5565" y="15101"/>
                      <a:pt x="6039" y="15328"/>
                    </a:cubicBezTo>
                    <a:cubicBezTo>
                      <a:pt x="6277" y="15555"/>
                      <a:pt x="7226" y="15328"/>
                      <a:pt x="7701" y="15101"/>
                    </a:cubicBezTo>
                    <a:cubicBezTo>
                      <a:pt x="7938" y="15101"/>
                      <a:pt x="7938" y="14419"/>
                      <a:pt x="8176" y="14191"/>
                    </a:cubicBezTo>
                    <a:cubicBezTo>
                      <a:pt x="8176" y="13736"/>
                      <a:pt x="8888" y="13964"/>
                      <a:pt x="9125" y="13964"/>
                    </a:cubicBezTo>
                    <a:cubicBezTo>
                      <a:pt x="9125" y="14419"/>
                      <a:pt x="9125" y="14419"/>
                      <a:pt x="9600" y="14419"/>
                    </a:cubicBezTo>
                    <a:cubicBezTo>
                      <a:pt x="9837" y="14419"/>
                      <a:pt x="10549" y="14191"/>
                      <a:pt x="10549" y="14646"/>
                    </a:cubicBezTo>
                    <a:cubicBezTo>
                      <a:pt x="10549" y="15101"/>
                      <a:pt x="10787" y="15328"/>
                      <a:pt x="10787" y="15783"/>
                    </a:cubicBezTo>
                    <a:cubicBezTo>
                      <a:pt x="10787" y="16010"/>
                      <a:pt x="10787" y="16238"/>
                      <a:pt x="10549" y="16692"/>
                    </a:cubicBezTo>
                    <a:cubicBezTo>
                      <a:pt x="10549" y="16920"/>
                      <a:pt x="10787" y="17374"/>
                      <a:pt x="11024" y="17602"/>
                    </a:cubicBezTo>
                    <a:cubicBezTo>
                      <a:pt x="11261" y="17829"/>
                      <a:pt x="11024" y="18284"/>
                      <a:pt x="11024" y="18511"/>
                    </a:cubicBezTo>
                    <a:cubicBezTo>
                      <a:pt x="11024" y="19193"/>
                      <a:pt x="12211" y="18511"/>
                      <a:pt x="12448" y="18511"/>
                    </a:cubicBezTo>
                    <a:cubicBezTo>
                      <a:pt x="12923" y="18511"/>
                      <a:pt x="13160" y="18511"/>
                      <a:pt x="13398" y="18739"/>
                    </a:cubicBezTo>
                    <a:cubicBezTo>
                      <a:pt x="13872" y="19193"/>
                      <a:pt x="13635" y="18966"/>
                      <a:pt x="14110" y="18966"/>
                    </a:cubicBezTo>
                    <a:cubicBezTo>
                      <a:pt x="14584" y="18966"/>
                      <a:pt x="14584" y="19193"/>
                      <a:pt x="14822" y="19421"/>
                    </a:cubicBezTo>
                    <a:cubicBezTo>
                      <a:pt x="15059" y="19421"/>
                      <a:pt x="15297" y="19648"/>
                      <a:pt x="15534" y="19648"/>
                    </a:cubicBezTo>
                    <a:cubicBezTo>
                      <a:pt x="16246" y="19875"/>
                      <a:pt x="16483" y="19875"/>
                      <a:pt x="16721" y="19193"/>
                    </a:cubicBezTo>
                    <a:cubicBezTo>
                      <a:pt x="16958" y="19875"/>
                      <a:pt x="17195" y="20103"/>
                      <a:pt x="17908" y="20330"/>
                    </a:cubicBezTo>
                    <a:cubicBezTo>
                      <a:pt x="18382" y="20558"/>
                      <a:pt x="18382" y="21240"/>
                      <a:pt x="18857" y="21467"/>
                    </a:cubicBezTo>
                    <a:cubicBezTo>
                      <a:pt x="18857" y="21467"/>
                      <a:pt x="19806" y="21240"/>
                      <a:pt x="19806" y="21240"/>
                    </a:cubicBezTo>
                    <a:cubicBezTo>
                      <a:pt x="19806" y="20785"/>
                      <a:pt x="20044" y="19875"/>
                      <a:pt x="19569" y="20103"/>
                    </a:cubicBezTo>
                    <a:cubicBezTo>
                      <a:pt x="18857" y="20330"/>
                      <a:pt x="18382" y="19875"/>
                      <a:pt x="18145" y="19193"/>
                    </a:cubicBezTo>
                    <a:cubicBezTo>
                      <a:pt x="18145" y="18739"/>
                      <a:pt x="18620" y="18056"/>
                      <a:pt x="18382" y="17374"/>
                    </a:cubicBezTo>
                    <a:cubicBezTo>
                      <a:pt x="18382" y="17147"/>
                      <a:pt x="18145" y="16692"/>
                      <a:pt x="18382" y="16465"/>
                    </a:cubicBezTo>
                    <a:cubicBezTo>
                      <a:pt x="18382" y="16465"/>
                      <a:pt x="18382" y="16238"/>
                      <a:pt x="18620" y="16238"/>
                    </a:cubicBezTo>
                    <a:cubicBezTo>
                      <a:pt x="18857" y="16238"/>
                      <a:pt x="18620" y="15783"/>
                      <a:pt x="18857" y="15783"/>
                    </a:cubicBezTo>
                    <a:cubicBezTo>
                      <a:pt x="19094" y="15328"/>
                      <a:pt x="20281" y="15328"/>
                      <a:pt x="20519" y="15328"/>
                    </a:cubicBezTo>
                    <a:cubicBezTo>
                      <a:pt x="20044" y="15101"/>
                      <a:pt x="20281" y="14419"/>
                      <a:pt x="19806" y="14191"/>
                    </a:cubicBezTo>
                    <a:cubicBezTo>
                      <a:pt x="19569" y="13964"/>
                      <a:pt x="19332" y="13736"/>
                      <a:pt x="19332" y="13509"/>
                    </a:cubicBezTo>
                    <a:cubicBezTo>
                      <a:pt x="19332" y="13054"/>
                      <a:pt x="19332" y="12600"/>
                      <a:pt x="19094" y="12372"/>
                    </a:cubicBezTo>
                    <a:cubicBezTo>
                      <a:pt x="19094" y="11918"/>
                      <a:pt x="18857" y="11690"/>
                      <a:pt x="18857" y="11235"/>
                    </a:cubicBezTo>
                    <a:cubicBezTo>
                      <a:pt x="18857" y="11008"/>
                      <a:pt x="18857" y="9871"/>
                      <a:pt x="19094" y="10099"/>
                    </a:cubicBezTo>
                    <a:cubicBezTo>
                      <a:pt x="18857" y="9189"/>
                      <a:pt x="18857" y="8734"/>
                      <a:pt x="19332" y="7825"/>
                    </a:cubicBezTo>
                    <a:cubicBezTo>
                      <a:pt x="19569" y="7143"/>
                      <a:pt x="19569" y="6915"/>
                      <a:pt x="19569" y="6233"/>
                    </a:cubicBezTo>
                    <a:cubicBezTo>
                      <a:pt x="19569" y="5551"/>
                      <a:pt x="20044" y="5096"/>
                      <a:pt x="20519" y="4642"/>
                    </a:cubicBezTo>
                    <a:cubicBezTo>
                      <a:pt x="20756" y="4414"/>
                      <a:pt x="20993" y="4187"/>
                      <a:pt x="21231" y="3960"/>
                    </a:cubicBezTo>
                    <a:cubicBezTo>
                      <a:pt x="21468" y="3732"/>
                      <a:pt x="21468" y="3732"/>
                      <a:pt x="21231" y="3278"/>
                    </a:cubicBezTo>
                    <a:cubicBezTo>
                      <a:pt x="20993" y="3278"/>
                      <a:pt x="21468" y="3505"/>
                      <a:pt x="21231" y="327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8" name="Freeform 734"/>
              <p:cNvSpPr/>
              <p:nvPr/>
            </p:nvSpPr>
            <p:spPr>
              <a:xfrm>
                <a:off x="9478064" y="6801053"/>
                <a:ext cx="594654" cy="6977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8" extrusionOk="0">
                    <a:moveTo>
                      <a:pt x="19671" y="9000"/>
                    </a:moveTo>
                    <a:cubicBezTo>
                      <a:pt x="18900" y="9000"/>
                      <a:pt x="18514" y="9343"/>
                      <a:pt x="18514" y="8657"/>
                    </a:cubicBezTo>
                    <a:cubicBezTo>
                      <a:pt x="18514" y="7972"/>
                      <a:pt x="18514" y="7629"/>
                      <a:pt x="18129" y="6943"/>
                    </a:cubicBezTo>
                    <a:cubicBezTo>
                      <a:pt x="17357" y="5914"/>
                      <a:pt x="18514" y="4886"/>
                      <a:pt x="17743" y="3857"/>
                    </a:cubicBezTo>
                    <a:cubicBezTo>
                      <a:pt x="17743" y="3514"/>
                      <a:pt x="17743" y="2486"/>
                      <a:pt x="17743" y="2486"/>
                    </a:cubicBezTo>
                    <a:cubicBezTo>
                      <a:pt x="17743" y="2486"/>
                      <a:pt x="16586" y="2486"/>
                      <a:pt x="16586" y="2486"/>
                    </a:cubicBezTo>
                    <a:cubicBezTo>
                      <a:pt x="15429" y="2486"/>
                      <a:pt x="15429" y="2829"/>
                      <a:pt x="15429" y="1800"/>
                    </a:cubicBezTo>
                    <a:cubicBezTo>
                      <a:pt x="14271" y="1800"/>
                      <a:pt x="13886" y="1457"/>
                      <a:pt x="13500" y="2486"/>
                    </a:cubicBezTo>
                    <a:cubicBezTo>
                      <a:pt x="13500" y="2486"/>
                      <a:pt x="13500" y="3514"/>
                      <a:pt x="13114" y="3514"/>
                    </a:cubicBezTo>
                    <a:cubicBezTo>
                      <a:pt x="12729" y="3857"/>
                      <a:pt x="11957" y="3857"/>
                      <a:pt x="11186" y="3857"/>
                    </a:cubicBezTo>
                    <a:cubicBezTo>
                      <a:pt x="8486" y="4200"/>
                      <a:pt x="9257" y="86"/>
                      <a:pt x="6943" y="86"/>
                    </a:cubicBezTo>
                    <a:cubicBezTo>
                      <a:pt x="5014" y="86"/>
                      <a:pt x="2700" y="-257"/>
                      <a:pt x="1157" y="429"/>
                    </a:cubicBezTo>
                    <a:cubicBezTo>
                      <a:pt x="386" y="1114"/>
                      <a:pt x="2314" y="3172"/>
                      <a:pt x="2314" y="3857"/>
                    </a:cubicBezTo>
                    <a:cubicBezTo>
                      <a:pt x="2700" y="4200"/>
                      <a:pt x="2700" y="4886"/>
                      <a:pt x="2314" y="5229"/>
                    </a:cubicBezTo>
                    <a:cubicBezTo>
                      <a:pt x="1543" y="5572"/>
                      <a:pt x="2314" y="6257"/>
                      <a:pt x="2314" y="6600"/>
                    </a:cubicBezTo>
                    <a:cubicBezTo>
                      <a:pt x="3471" y="7972"/>
                      <a:pt x="4243" y="9686"/>
                      <a:pt x="3086" y="11057"/>
                    </a:cubicBezTo>
                    <a:cubicBezTo>
                      <a:pt x="2314" y="12086"/>
                      <a:pt x="1543" y="12772"/>
                      <a:pt x="1157" y="13800"/>
                    </a:cubicBezTo>
                    <a:cubicBezTo>
                      <a:pt x="771" y="14829"/>
                      <a:pt x="386" y="15857"/>
                      <a:pt x="0" y="16886"/>
                    </a:cubicBezTo>
                    <a:cubicBezTo>
                      <a:pt x="0" y="17572"/>
                      <a:pt x="0" y="18257"/>
                      <a:pt x="0" y="18600"/>
                    </a:cubicBezTo>
                    <a:cubicBezTo>
                      <a:pt x="0" y="18943"/>
                      <a:pt x="0" y="19629"/>
                      <a:pt x="0" y="19972"/>
                    </a:cubicBezTo>
                    <a:cubicBezTo>
                      <a:pt x="386" y="19972"/>
                      <a:pt x="771" y="19972"/>
                      <a:pt x="1157" y="19972"/>
                    </a:cubicBezTo>
                    <a:cubicBezTo>
                      <a:pt x="1929" y="19972"/>
                      <a:pt x="1929" y="18943"/>
                      <a:pt x="3086" y="19629"/>
                    </a:cubicBezTo>
                    <a:cubicBezTo>
                      <a:pt x="3086" y="19629"/>
                      <a:pt x="3471" y="19972"/>
                      <a:pt x="3471" y="19972"/>
                    </a:cubicBezTo>
                    <a:cubicBezTo>
                      <a:pt x="4629" y="19972"/>
                      <a:pt x="5400" y="19972"/>
                      <a:pt x="6171" y="19972"/>
                    </a:cubicBezTo>
                    <a:cubicBezTo>
                      <a:pt x="7329" y="19972"/>
                      <a:pt x="8486" y="19972"/>
                      <a:pt x="9643" y="19972"/>
                    </a:cubicBezTo>
                    <a:cubicBezTo>
                      <a:pt x="10029" y="19972"/>
                      <a:pt x="11186" y="19972"/>
                      <a:pt x="11571" y="19972"/>
                    </a:cubicBezTo>
                    <a:cubicBezTo>
                      <a:pt x="12343" y="21343"/>
                      <a:pt x="13886" y="21000"/>
                      <a:pt x="15043" y="21000"/>
                    </a:cubicBezTo>
                    <a:cubicBezTo>
                      <a:pt x="16971" y="21000"/>
                      <a:pt x="18514" y="20657"/>
                      <a:pt x="20443" y="20314"/>
                    </a:cubicBezTo>
                    <a:cubicBezTo>
                      <a:pt x="19286" y="19286"/>
                      <a:pt x="17743" y="18600"/>
                      <a:pt x="17743" y="17229"/>
                    </a:cubicBezTo>
                    <a:cubicBezTo>
                      <a:pt x="17743" y="15514"/>
                      <a:pt x="17743" y="13800"/>
                      <a:pt x="17743" y="12429"/>
                    </a:cubicBezTo>
                    <a:cubicBezTo>
                      <a:pt x="17743" y="12086"/>
                      <a:pt x="21600" y="12772"/>
                      <a:pt x="21600" y="11743"/>
                    </a:cubicBezTo>
                    <a:cubicBezTo>
                      <a:pt x="21600" y="11057"/>
                      <a:pt x="21600" y="10029"/>
                      <a:pt x="21600" y="9000"/>
                    </a:cubicBezTo>
                    <a:cubicBezTo>
                      <a:pt x="21600" y="7972"/>
                      <a:pt x="20443" y="9000"/>
                      <a:pt x="19671" y="90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29" name="Freeform 735"/>
              <p:cNvSpPr/>
              <p:nvPr/>
            </p:nvSpPr>
            <p:spPr>
              <a:xfrm>
                <a:off x="9865962" y="7496850"/>
                <a:ext cx="471036" cy="5232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2" h="20700" extrusionOk="0">
                    <a:moveTo>
                      <a:pt x="11478" y="0"/>
                    </a:moveTo>
                    <a:cubicBezTo>
                      <a:pt x="11009" y="450"/>
                      <a:pt x="10069" y="450"/>
                      <a:pt x="9600" y="450"/>
                    </a:cubicBezTo>
                    <a:cubicBezTo>
                      <a:pt x="8661" y="450"/>
                      <a:pt x="9130" y="1800"/>
                      <a:pt x="8191" y="900"/>
                    </a:cubicBezTo>
                    <a:cubicBezTo>
                      <a:pt x="6782" y="-900"/>
                      <a:pt x="4435" y="1350"/>
                      <a:pt x="2556" y="900"/>
                    </a:cubicBezTo>
                    <a:cubicBezTo>
                      <a:pt x="2556" y="3150"/>
                      <a:pt x="2556" y="5400"/>
                      <a:pt x="2556" y="7200"/>
                    </a:cubicBezTo>
                    <a:cubicBezTo>
                      <a:pt x="2556" y="7650"/>
                      <a:pt x="3026" y="9450"/>
                      <a:pt x="2556" y="9450"/>
                    </a:cubicBezTo>
                    <a:cubicBezTo>
                      <a:pt x="2087" y="9900"/>
                      <a:pt x="209" y="9000"/>
                      <a:pt x="209" y="9900"/>
                    </a:cubicBezTo>
                    <a:cubicBezTo>
                      <a:pt x="209" y="10800"/>
                      <a:pt x="209" y="12150"/>
                      <a:pt x="209" y="13050"/>
                    </a:cubicBezTo>
                    <a:cubicBezTo>
                      <a:pt x="209" y="13950"/>
                      <a:pt x="-261" y="15300"/>
                      <a:pt x="209" y="16200"/>
                    </a:cubicBezTo>
                    <a:cubicBezTo>
                      <a:pt x="2087" y="16650"/>
                      <a:pt x="2556" y="18900"/>
                      <a:pt x="1617" y="20250"/>
                    </a:cubicBezTo>
                    <a:cubicBezTo>
                      <a:pt x="1617" y="20700"/>
                      <a:pt x="3496" y="20700"/>
                      <a:pt x="3496" y="20700"/>
                    </a:cubicBezTo>
                    <a:cubicBezTo>
                      <a:pt x="4435" y="20700"/>
                      <a:pt x="4904" y="19800"/>
                      <a:pt x="5843" y="18900"/>
                    </a:cubicBezTo>
                    <a:cubicBezTo>
                      <a:pt x="6782" y="18000"/>
                      <a:pt x="6782" y="16650"/>
                      <a:pt x="8661" y="17550"/>
                    </a:cubicBezTo>
                    <a:cubicBezTo>
                      <a:pt x="10539" y="18450"/>
                      <a:pt x="12417" y="18900"/>
                      <a:pt x="13356" y="16650"/>
                    </a:cubicBezTo>
                    <a:cubicBezTo>
                      <a:pt x="13356" y="16200"/>
                      <a:pt x="13356" y="15750"/>
                      <a:pt x="14296" y="15750"/>
                    </a:cubicBezTo>
                    <a:cubicBezTo>
                      <a:pt x="15235" y="15750"/>
                      <a:pt x="15704" y="14850"/>
                      <a:pt x="15704" y="14400"/>
                    </a:cubicBezTo>
                    <a:cubicBezTo>
                      <a:pt x="16643" y="13050"/>
                      <a:pt x="18522" y="11700"/>
                      <a:pt x="19930" y="10800"/>
                    </a:cubicBezTo>
                    <a:cubicBezTo>
                      <a:pt x="20869" y="10350"/>
                      <a:pt x="21339" y="9900"/>
                      <a:pt x="20400" y="9000"/>
                    </a:cubicBezTo>
                    <a:cubicBezTo>
                      <a:pt x="19930" y="8550"/>
                      <a:pt x="18522" y="9000"/>
                      <a:pt x="18522" y="8550"/>
                    </a:cubicBezTo>
                    <a:cubicBezTo>
                      <a:pt x="18052" y="8100"/>
                      <a:pt x="17582" y="7650"/>
                      <a:pt x="17582" y="6750"/>
                    </a:cubicBezTo>
                    <a:cubicBezTo>
                      <a:pt x="17582" y="6750"/>
                      <a:pt x="18052" y="6300"/>
                      <a:pt x="18052" y="5850"/>
                    </a:cubicBezTo>
                    <a:cubicBezTo>
                      <a:pt x="17582" y="5850"/>
                      <a:pt x="17113" y="5850"/>
                      <a:pt x="16643" y="5400"/>
                    </a:cubicBezTo>
                    <a:cubicBezTo>
                      <a:pt x="16643" y="5400"/>
                      <a:pt x="17113" y="4950"/>
                      <a:pt x="16643" y="4950"/>
                    </a:cubicBezTo>
                    <a:cubicBezTo>
                      <a:pt x="16174" y="4950"/>
                      <a:pt x="16174" y="4500"/>
                      <a:pt x="15704" y="4500"/>
                    </a:cubicBezTo>
                    <a:cubicBezTo>
                      <a:pt x="14765" y="4050"/>
                      <a:pt x="14296" y="3600"/>
                      <a:pt x="13826" y="2250"/>
                    </a:cubicBezTo>
                    <a:cubicBezTo>
                      <a:pt x="13826" y="1800"/>
                      <a:pt x="12417" y="0"/>
                      <a:pt x="11478" y="0"/>
                    </a:cubicBezTo>
                    <a:cubicBezTo>
                      <a:pt x="11478" y="0"/>
                      <a:pt x="11948" y="0"/>
                      <a:pt x="11478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0" name="Freeform 736"/>
              <p:cNvSpPr/>
              <p:nvPr/>
            </p:nvSpPr>
            <p:spPr>
              <a:xfrm>
                <a:off x="10138557" y="7361790"/>
                <a:ext cx="399072" cy="3950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8" h="21600" extrusionOk="0">
                    <a:moveTo>
                      <a:pt x="20798" y="13577"/>
                    </a:moveTo>
                    <a:cubicBezTo>
                      <a:pt x="20798" y="12960"/>
                      <a:pt x="20244" y="11726"/>
                      <a:pt x="20244" y="11109"/>
                    </a:cubicBezTo>
                    <a:cubicBezTo>
                      <a:pt x="20244" y="9874"/>
                      <a:pt x="20798" y="9257"/>
                      <a:pt x="20798" y="8640"/>
                    </a:cubicBezTo>
                    <a:cubicBezTo>
                      <a:pt x="20798" y="6789"/>
                      <a:pt x="20798" y="5554"/>
                      <a:pt x="20244" y="4320"/>
                    </a:cubicBezTo>
                    <a:cubicBezTo>
                      <a:pt x="20244" y="2469"/>
                      <a:pt x="15260" y="1234"/>
                      <a:pt x="14152" y="1234"/>
                    </a:cubicBezTo>
                    <a:cubicBezTo>
                      <a:pt x="14152" y="0"/>
                      <a:pt x="14152" y="0"/>
                      <a:pt x="12490" y="0"/>
                    </a:cubicBezTo>
                    <a:cubicBezTo>
                      <a:pt x="10829" y="0"/>
                      <a:pt x="10829" y="617"/>
                      <a:pt x="9721" y="1851"/>
                    </a:cubicBezTo>
                    <a:cubicBezTo>
                      <a:pt x="9167" y="3086"/>
                      <a:pt x="7506" y="3703"/>
                      <a:pt x="6398" y="4320"/>
                    </a:cubicBezTo>
                    <a:cubicBezTo>
                      <a:pt x="5844" y="5554"/>
                      <a:pt x="5290" y="7406"/>
                      <a:pt x="4183" y="7406"/>
                    </a:cubicBezTo>
                    <a:cubicBezTo>
                      <a:pt x="3075" y="7406"/>
                      <a:pt x="1967" y="6789"/>
                      <a:pt x="306" y="7406"/>
                    </a:cubicBezTo>
                    <a:cubicBezTo>
                      <a:pt x="-802" y="8023"/>
                      <a:pt x="1413" y="9257"/>
                      <a:pt x="1967" y="9874"/>
                    </a:cubicBezTo>
                    <a:cubicBezTo>
                      <a:pt x="2521" y="11109"/>
                      <a:pt x="2521" y="12343"/>
                      <a:pt x="3629" y="12960"/>
                    </a:cubicBezTo>
                    <a:cubicBezTo>
                      <a:pt x="4183" y="13577"/>
                      <a:pt x="4736" y="14194"/>
                      <a:pt x="5290" y="14194"/>
                    </a:cubicBezTo>
                    <a:cubicBezTo>
                      <a:pt x="5844" y="14194"/>
                      <a:pt x="5290" y="14811"/>
                      <a:pt x="5290" y="14811"/>
                    </a:cubicBezTo>
                    <a:cubicBezTo>
                      <a:pt x="5844" y="14811"/>
                      <a:pt x="6398" y="15429"/>
                      <a:pt x="6952" y="15429"/>
                    </a:cubicBezTo>
                    <a:cubicBezTo>
                      <a:pt x="6952" y="16046"/>
                      <a:pt x="6398" y="16663"/>
                      <a:pt x="6398" y="17280"/>
                    </a:cubicBezTo>
                    <a:cubicBezTo>
                      <a:pt x="6398" y="17897"/>
                      <a:pt x="6952" y="19131"/>
                      <a:pt x="7506" y="19131"/>
                    </a:cubicBezTo>
                    <a:cubicBezTo>
                      <a:pt x="9167" y="19131"/>
                      <a:pt x="9721" y="19131"/>
                      <a:pt x="10275" y="20983"/>
                    </a:cubicBezTo>
                    <a:cubicBezTo>
                      <a:pt x="10829" y="21600"/>
                      <a:pt x="11936" y="20983"/>
                      <a:pt x="13044" y="21600"/>
                    </a:cubicBezTo>
                    <a:cubicBezTo>
                      <a:pt x="13598" y="21600"/>
                      <a:pt x="13598" y="21600"/>
                      <a:pt x="14152" y="21600"/>
                    </a:cubicBezTo>
                    <a:cubicBezTo>
                      <a:pt x="16367" y="21600"/>
                      <a:pt x="16921" y="20983"/>
                      <a:pt x="18029" y="19131"/>
                    </a:cubicBezTo>
                    <a:cubicBezTo>
                      <a:pt x="18583" y="18514"/>
                      <a:pt x="19136" y="17280"/>
                      <a:pt x="19136" y="16663"/>
                    </a:cubicBezTo>
                    <a:cubicBezTo>
                      <a:pt x="19690" y="15429"/>
                      <a:pt x="20798" y="14811"/>
                      <a:pt x="20798" y="1357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1" name="Freeform 737"/>
              <p:cNvSpPr/>
              <p:nvPr/>
            </p:nvSpPr>
            <p:spPr>
              <a:xfrm>
                <a:off x="10425559" y="7961039"/>
                <a:ext cx="66509" cy="973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745" h="16446" extrusionOk="0">
                    <a:moveTo>
                      <a:pt x="5657" y="170"/>
                    </a:moveTo>
                    <a:cubicBezTo>
                      <a:pt x="-5143" y="2133"/>
                      <a:pt x="1337" y="19806"/>
                      <a:pt x="9977" y="15879"/>
                    </a:cubicBezTo>
                    <a:cubicBezTo>
                      <a:pt x="16457" y="13915"/>
                      <a:pt x="14297" y="-1794"/>
                      <a:pt x="5657" y="170"/>
                    </a:cubicBezTo>
                    <a:cubicBezTo>
                      <a:pt x="1337" y="170"/>
                      <a:pt x="7817" y="170"/>
                      <a:pt x="5657" y="17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2" name="Freeform 738"/>
              <p:cNvSpPr/>
              <p:nvPr/>
            </p:nvSpPr>
            <p:spPr>
              <a:xfrm>
                <a:off x="9702809" y="7749089"/>
                <a:ext cx="824006" cy="7731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7" h="21243" extrusionOk="0">
                    <a:moveTo>
                      <a:pt x="19920" y="8345"/>
                    </a:moveTo>
                    <a:cubicBezTo>
                      <a:pt x="19100" y="8345"/>
                      <a:pt x="18279" y="7406"/>
                      <a:pt x="18553" y="6780"/>
                    </a:cubicBezTo>
                    <a:cubicBezTo>
                      <a:pt x="18553" y="6154"/>
                      <a:pt x="19100" y="5841"/>
                      <a:pt x="19373" y="5841"/>
                    </a:cubicBezTo>
                    <a:cubicBezTo>
                      <a:pt x="19646" y="5841"/>
                      <a:pt x="19920" y="6154"/>
                      <a:pt x="20193" y="6154"/>
                    </a:cubicBezTo>
                    <a:cubicBezTo>
                      <a:pt x="20193" y="5215"/>
                      <a:pt x="20467" y="4276"/>
                      <a:pt x="20193" y="3336"/>
                    </a:cubicBezTo>
                    <a:cubicBezTo>
                      <a:pt x="19920" y="3023"/>
                      <a:pt x="19646" y="2397"/>
                      <a:pt x="19646" y="2084"/>
                    </a:cubicBezTo>
                    <a:cubicBezTo>
                      <a:pt x="19373" y="1458"/>
                      <a:pt x="19373" y="832"/>
                      <a:pt x="19373" y="206"/>
                    </a:cubicBezTo>
                    <a:cubicBezTo>
                      <a:pt x="18826" y="519"/>
                      <a:pt x="18006" y="206"/>
                      <a:pt x="17733" y="206"/>
                    </a:cubicBezTo>
                    <a:cubicBezTo>
                      <a:pt x="16912" y="-107"/>
                      <a:pt x="16365" y="-107"/>
                      <a:pt x="16092" y="519"/>
                    </a:cubicBezTo>
                    <a:cubicBezTo>
                      <a:pt x="15545" y="832"/>
                      <a:pt x="14998" y="832"/>
                      <a:pt x="14725" y="1458"/>
                    </a:cubicBezTo>
                    <a:cubicBezTo>
                      <a:pt x="14452" y="1771"/>
                      <a:pt x="13905" y="2084"/>
                      <a:pt x="13631" y="2397"/>
                    </a:cubicBezTo>
                    <a:cubicBezTo>
                      <a:pt x="13358" y="2710"/>
                      <a:pt x="13358" y="3336"/>
                      <a:pt x="13084" y="3650"/>
                    </a:cubicBezTo>
                    <a:cubicBezTo>
                      <a:pt x="12811" y="4276"/>
                      <a:pt x="12264" y="3650"/>
                      <a:pt x="11991" y="4276"/>
                    </a:cubicBezTo>
                    <a:cubicBezTo>
                      <a:pt x="11717" y="4589"/>
                      <a:pt x="11991" y="4902"/>
                      <a:pt x="11717" y="5215"/>
                    </a:cubicBezTo>
                    <a:cubicBezTo>
                      <a:pt x="11171" y="6467"/>
                      <a:pt x="9803" y="5528"/>
                      <a:pt x="8983" y="5215"/>
                    </a:cubicBezTo>
                    <a:cubicBezTo>
                      <a:pt x="8163" y="4589"/>
                      <a:pt x="7890" y="5841"/>
                      <a:pt x="7343" y="6467"/>
                    </a:cubicBezTo>
                    <a:cubicBezTo>
                      <a:pt x="7069" y="6780"/>
                      <a:pt x="6796" y="7406"/>
                      <a:pt x="6249" y="7406"/>
                    </a:cubicBezTo>
                    <a:cubicBezTo>
                      <a:pt x="6249" y="7406"/>
                      <a:pt x="5155" y="7406"/>
                      <a:pt x="5155" y="7093"/>
                    </a:cubicBezTo>
                    <a:cubicBezTo>
                      <a:pt x="5702" y="6154"/>
                      <a:pt x="5429" y="4589"/>
                      <a:pt x="4335" y="4276"/>
                    </a:cubicBezTo>
                    <a:cubicBezTo>
                      <a:pt x="4335" y="5841"/>
                      <a:pt x="4335" y="7406"/>
                      <a:pt x="4335" y="8971"/>
                    </a:cubicBezTo>
                    <a:cubicBezTo>
                      <a:pt x="4335" y="8971"/>
                      <a:pt x="4609" y="9910"/>
                      <a:pt x="4335" y="10223"/>
                    </a:cubicBezTo>
                    <a:cubicBezTo>
                      <a:pt x="3515" y="10850"/>
                      <a:pt x="3241" y="11163"/>
                      <a:pt x="2148" y="10850"/>
                    </a:cubicBezTo>
                    <a:cubicBezTo>
                      <a:pt x="1874" y="10850"/>
                      <a:pt x="1601" y="10850"/>
                      <a:pt x="1328" y="10536"/>
                    </a:cubicBezTo>
                    <a:cubicBezTo>
                      <a:pt x="1054" y="9910"/>
                      <a:pt x="781" y="9597"/>
                      <a:pt x="234" y="10223"/>
                    </a:cubicBezTo>
                    <a:cubicBezTo>
                      <a:pt x="-313" y="10850"/>
                      <a:pt x="234" y="11789"/>
                      <a:pt x="507" y="12415"/>
                    </a:cubicBezTo>
                    <a:cubicBezTo>
                      <a:pt x="781" y="12728"/>
                      <a:pt x="1054" y="13354"/>
                      <a:pt x="1054" y="13980"/>
                    </a:cubicBezTo>
                    <a:cubicBezTo>
                      <a:pt x="1601" y="15232"/>
                      <a:pt x="2695" y="15858"/>
                      <a:pt x="2148" y="17423"/>
                    </a:cubicBezTo>
                    <a:cubicBezTo>
                      <a:pt x="1874" y="18050"/>
                      <a:pt x="1601" y="18050"/>
                      <a:pt x="1874" y="18676"/>
                    </a:cubicBezTo>
                    <a:cubicBezTo>
                      <a:pt x="2148" y="18989"/>
                      <a:pt x="2148" y="19302"/>
                      <a:pt x="2148" y="19302"/>
                    </a:cubicBezTo>
                    <a:cubicBezTo>
                      <a:pt x="2421" y="19615"/>
                      <a:pt x="2148" y="20241"/>
                      <a:pt x="2421" y="20554"/>
                    </a:cubicBezTo>
                    <a:cubicBezTo>
                      <a:pt x="2421" y="20554"/>
                      <a:pt x="2421" y="19928"/>
                      <a:pt x="2695" y="19928"/>
                    </a:cubicBezTo>
                    <a:cubicBezTo>
                      <a:pt x="2695" y="19928"/>
                      <a:pt x="3515" y="20867"/>
                      <a:pt x="3788" y="21180"/>
                    </a:cubicBezTo>
                    <a:cubicBezTo>
                      <a:pt x="4335" y="21493"/>
                      <a:pt x="4882" y="20554"/>
                      <a:pt x="5429" y="20554"/>
                    </a:cubicBezTo>
                    <a:cubicBezTo>
                      <a:pt x="5976" y="20241"/>
                      <a:pt x="6522" y="20867"/>
                      <a:pt x="6796" y="20241"/>
                    </a:cubicBezTo>
                    <a:cubicBezTo>
                      <a:pt x="7343" y="19928"/>
                      <a:pt x="7616" y="19928"/>
                      <a:pt x="8163" y="19928"/>
                    </a:cubicBezTo>
                    <a:cubicBezTo>
                      <a:pt x="8710" y="19928"/>
                      <a:pt x="9257" y="19928"/>
                      <a:pt x="10077" y="19928"/>
                    </a:cubicBezTo>
                    <a:cubicBezTo>
                      <a:pt x="10077" y="19928"/>
                      <a:pt x="10350" y="19928"/>
                      <a:pt x="10350" y="19928"/>
                    </a:cubicBezTo>
                    <a:cubicBezTo>
                      <a:pt x="10624" y="19928"/>
                      <a:pt x="10624" y="19615"/>
                      <a:pt x="10897" y="19615"/>
                    </a:cubicBezTo>
                    <a:cubicBezTo>
                      <a:pt x="10897" y="19615"/>
                      <a:pt x="10897" y="19302"/>
                      <a:pt x="11171" y="19302"/>
                    </a:cubicBezTo>
                    <a:cubicBezTo>
                      <a:pt x="11171" y="19615"/>
                      <a:pt x="11171" y="20241"/>
                      <a:pt x="11717" y="20241"/>
                    </a:cubicBezTo>
                    <a:cubicBezTo>
                      <a:pt x="11717" y="20241"/>
                      <a:pt x="11444" y="18989"/>
                      <a:pt x="12264" y="19302"/>
                    </a:cubicBezTo>
                    <a:cubicBezTo>
                      <a:pt x="13358" y="19615"/>
                      <a:pt x="14452" y="18363"/>
                      <a:pt x="15272" y="17423"/>
                    </a:cubicBezTo>
                    <a:cubicBezTo>
                      <a:pt x="16092" y="16797"/>
                      <a:pt x="16639" y="15858"/>
                      <a:pt x="17459" y="14919"/>
                    </a:cubicBezTo>
                    <a:cubicBezTo>
                      <a:pt x="18279" y="13980"/>
                      <a:pt x="18553" y="12728"/>
                      <a:pt x="19373" y="11476"/>
                    </a:cubicBezTo>
                    <a:cubicBezTo>
                      <a:pt x="19646" y="11163"/>
                      <a:pt x="20467" y="10850"/>
                      <a:pt x="20740" y="10223"/>
                    </a:cubicBezTo>
                    <a:cubicBezTo>
                      <a:pt x="21014" y="9597"/>
                      <a:pt x="21287" y="8345"/>
                      <a:pt x="21287" y="7719"/>
                    </a:cubicBezTo>
                    <a:cubicBezTo>
                      <a:pt x="21014" y="7719"/>
                      <a:pt x="20740" y="7719"/>
                      <a:pt x="20467" y="7719"/>
                    </a:cubicBezTo>
                    <a:cubicBezTo>
                      <a:pt x="20193" y="7719"/>
                      <a:pt x="20193" y="8345"/>
                      <a:pt x="19920" y="8345"/>
                    </a:cubicBezTo>
                    <a:close/>
                    <a:moveTo>
                      <a:pt x="16639" y="12102"/>
                    </a:moveTo>
                    <a:cubicBezTo>
                      <a:pt x="16365" y="12102"/>
                      <a:pt x="16365" y="12728"/>
                      <a:pt x="16365" y="12728"/>
                    </a:cubicBezTo>
                    <a:cubicBezTo>
                      <a:pt x="16092" y="13354"/>
                      <a:pt x="15545" y="13041"/>
                      <a:pt x="15272" y="13354"/>
                    </a:cubicBezTo>
                    <a:cubicBezTo>
                      <a:pt x="14998" y="13354"/>
                      <a:pt x="14998" y="13667"/>
                      <a:pt x="14725" y="13667"/>
                    </a:cubicBezTo>
                    <a:cubicBezTo>
                      <a:pt x="14178" y="13667"/>
                      <a:pt x="13905" y="13041"/>
                      <a:pt x="13905" y="12728"/>
                    </a:cubicBezTo>
                    <a:cubicBezTo>
                      <a:pt x="13631" y="12102"/>
                      <a:pt x="14452" y="11163"/>
                      <a:pt x="14998" y="10850"/>
                    </a:cubicBezTo>
                    <a:cubicBezTo>
                      <a:pt x="15272" y="10536"/>
                      <a:pt x="15819" y="10536"/>
                      <a:pt x="16092" y="10850"/>
                    </a:cubicBezTo>
                    <a:cubicBezTo>
                      <a:pt x="16365" y="11163"/>
                      <a:pt x="17186" y="11789"/>
                      <a:pt x="16639" y="12102"/>
                    </a:cubicBezTo>
                    <a:cubicBezTo>
                      <a:pt x="16365" y="12102"/>
                      <a:pt x="16912" y="11789"/>
                      <a:pt x="16639" y="12102"/>
                    </a:cubicBezTo>
                    <a:close/>
                  </a:path>
                </a:pathLst>
              </a:custGeom>
              <a:solidFill>
                <a:srgbClr val="D9D9D9"/>
              </a:solidFill>
              <a:ln w="9525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3" name="Freeform 739"/>
              <p:cNvSpPr/>
              <p:nvPr/>
            </p:nvSpPr>
            <p:spPr>
              <a:xfrm>
                <a:off x="10240874" y="8137900"/>
                <a:ext cx="113118" cy="108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41" h="15465" extrusionOk="0">
                    <a:moveTo>
                      <a:pt x="16765" y="4203"/>
                    </a:moveTo>
                    <a:cubicBezTo>
                      <a:pt x="13442" y="880"/>
                      <a:pt x="6796" y="-2443"/>
                      <a:pt x="3473" y="2542"/>
                    </a:cubicBezTo>
                    <a:cubicBezTo>
                      <a:pt x="150" y="5865"/>
                      <a:pt x="-1512" y="9188"/>
                      <a:pt x="1811" y="12511"/>
                    </a:cubicBezTo>
                    <a:cubicBezTo>
                      <a:pt x="5134" y="19157"/>
                      <a:pt x="6796" y="12511"/>
                      <a:pt x="10119" y="12511"/>
                    </a:cubicBezTo>
                    <a:cubicBezTo>
                      <a:pt x="15103" y="12511"/>
                      <a:pt x="20088" y="5865"/>
                      <a:pt x="16765" y="4203"/>
                    </a:cubicBezTo>
                    <a:cubicBezTo>
                      <a:pt x="15103" y="2542"/>
                      <a:pt x="18426" y="4203"/>
                      <a:pt x="16765" y="420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4" name="Freeform 740"/>
              <p:cNvSpPr/>
              <p:nvPr/>
            </p:nvSpPr>
            <p:spPr>
              <a:xfrm>
                <a:off x="9488877" y="6719644"/>
                <a:ext cx="54059" cy="844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636" extrusionOk="0">
                    <a:moveTo>
                      <a:pt x="8640" y="11536"/>
                    </a:moveTo>
                    <a:cubicBezTo>
                      <a:pt x="8640" y="8836"/>
                      <a:pt x="17280" y="3436"/>
                      <a:pt x="21600" y="736"/>
                    </a:cubicBezTo>
                    <a:cubicBezTo>
                      <a:pt x="17280" y="-1964"/>
                      <a:pt x="8640" y="3436"/>
                      <a:pt x="4320" y="6136"/>
                    </a:cubicBezTo>
                    <a:cubicBezTo>
                      <a:pt x="0" y="8836"/>
                      <a:pt x="0" y="14236"/>
                      <a:pt x="0" y="19636"/>
                    </a:cubicBezTo>
                    <a:cubicBezTo>
                      <a:pt x="8640" y="16936"/>
                      <a:pt x="8640" y="14236"/>
                      <a:pt x="8640" y="1153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5" name="Freeform 741"/>
              <p:cNvSpPr/>
              <p:nvPr/>
            </p:nvSpPr>
            <p:spPr>
              <a:xfrm>
                <a:off x="9438420" y="6254666"/>
                <a:ext cx="367605" cy="5030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54" extrusionOk="0">
                    <a:moveTo>
                      <a:pt x="6789" y="20774"/>
                    </a:moveTo>
                    <a:cubicBezTo>
                      <a:pt x="7406" y="20774"/>
                      <a:pt x="8640" y="19814"/>
                      <a:pt x="9257" y="19334"/>
                    </a:cubicBezTo>
                    <a:cubicBezTo>
                      <a:pt x="10491" y="18854"/>
                      <a:pt x="9257" y="20294"/>
                      <a:pt x="9874" y="20294"/>
                    </a:cubicBezTo>
                    <a:cubicBezTo>
                      <a:pt x="9874" y="20294"/>
                      <a:pt x="14194" y="18374"/>
                      <a:pt x="14194" y="17414"/>
                    </a:cubicBezTo>
                    <a:cubicBezTo>
                      <a:pt x="14194" y="15494"/>
                      <a:pt x="14194" y="13574"/>
                      <a:pt x="15429" y="12134"/>
                    </a:cubicBezTo>
                    <a:cubicBezTo>
                      <a:pt x="16663" y="10214"/>
                      <a:pt x="18514" y="8774"/>
                      <a:pt x="19131" y="7334"/>
                    </a:cubicBezTo>
                    <a:cubicBezTo>
                      <a:pt x="19749" y="5894"/>
                      <a:pt x="19749" y="4934"/>
                      <a:pt x="20366" y="3494"/>
                    </a:cubicBezTo>
                    <a:cubicBezTo>
                      <a:pt x="20366" y="2534"/>
                      <a:pt x="21600" y="1574"/>
                      <a:pt x="21600" y="614"/>
                    </a:cubicBezTo>
                    <a:cubicBezTo>
                      <a:pt x="20366" y="614"/>
                      <a:pt x="19131" y="-346"/>
                      <a:pt x="17897" y="134"/>
                    </a:cubicBezTo>
                    <a:cubicBezTo>
                      <a:pt x="17280" y="134"/>
                      <a:pt x="16046" y="134"/>
                      <a:pt x="16046" y="614"/>
                    </a:cubicBezTo>
                    <a:cubicBezTo>
                      <a:pt x="15429" y="1574"/>
                      <a:pt x="15429" y="2054"/>
                      <a:pt x="15429" y="2534"/>
                    </a:cubicBezTo>
                    <a:cubicBezTo>
                      <a:pt x="14811" y="3974"/>
                      <a:pt x="14194" y="4454"/>
                      <a:pt x="12343" y="4454"/>
                    </a:cubicBezTo>
                    <a:cubicBezTo>
                      <a:pt x="10491" y="3974"/>
                      <a:pt x="8023" y="3494"/>
                      <a:pt x="6171" y="3494"/>
                    </a:cubicBezTo>
                    <a:cubicBezTo>
                      <a:pt x="6171" y="4454"/>
                      <a:pt x="5554" y="6374"/>
                      <a:pt x="8023" y="5894"/>
                    </a:cubicBezTo>
                    <a:cubicBezTo>
                      <a:pt x="10491" y="4934"/>
                      <a:pt x="8640" y="7814"/>
                      <a:pt x="8640" y="8774"/>
                    </a:cubicBezTo>
                    <a:cubicBezTo>
                      <a:pt x="8640" y="9254"/>
                      <a:pt x="8640" y="9734"/>
                      <a:pt x="9257" y="10214"/>
                    </a:cubicBezTo>
                    <a:cubicBezTo>
                      <a:pt x="9874" y="10694"/>
                      <a:pt x="9874" y="11174"/>
                      <a:pt x="9874" y="11654"/>
                    </a:cubicBezTo>
                    <a:cubicBezTo>
                      <a:pt x="9874" y="12614"/>
                      <a:pt x="9874" y="14054"/>
                      <a:pt x="9257" y="15014"/>
                    </a:cubicBezTo>
                    <a:cubicBezTo>
                      <a:pt x="9257" y="15494"/>
                      <a:pt x="8023" y="14534"/>
                      <a:pt x="8023" y="14534"/>
                    </a:cubicBezTo>
                    <a:cubicBezTo>
                      <a:pt x="6789" y="14534"/>
                      <a:pt x="6789" y="15494"/>
                      <a:pt x="6171" y="15014"/>
                    </a:cubicBezTo>
                    <a:cubicBezTo>
                      <a:pt x="6171" y="14534"/>
                      <a:pt x="5554" y="14054"/>
                      <a:pt x="4937" y="13574"/>
                    </a:cubicBezTo>
                    <a:cubicBezTo>
                      <a:pt x="4320" y="13574"/>
                      <a:pt x="4320" y="14534"/>
                      <a:pt x="3703" y="15014"/>
                    </a:cubicBezTo>
                    <a:cubicBezTo>
                      <a:pt x="3703" y="15014"/>
                      <a:pt x="2469" y="15014"/>
                      <a:pt x="2469" y="15014"/>
                    </a:cubicBezTo>
                    <a:cubicBezTo>
                      <a:pt x="1234" y="15014"/>
                      <a:pt x="1851" y="15974"/>
                      <a:pt x="1851" y="16454"/>
                    </a:cubicBezTo>
                    <a:cubicBezTo>
                      <a:pt x="2469" y="17894"/>
                      <a:pt x="1851" y="17414"/>
                      <a:pt x="0" y="18374"/>
                    </a:cubicBezTo>
                    <a:cubicBezTo>
                      <a:pt x="1234" y="19334"/>
                      <a:pt x="2469" y="19814"/>
                      <a:pt x="3086" y="21254"/>
                    </a:cubicBezTo>
                    <a:cubicBezTo>
                      <a:pt x="3703" y="20774"/>
                      <a:pt x="4320" y="20294"/>
                      <a:pt x="4937" y="19814"/>
                    </a:cubicBezTo>
                    <a:cubicBezTo>
                      <a:pt x="6171" y="19334"/>
                      <a:pt x="6171" y="20294"/>
                      <a:pt x="6789" y="20774"/>
                    </a:cubicBezTo>
                    <a:cubicBezTo>
                      <a:pt x="7406" y="20774"/>
                      <a:pt x="6171" y="20294"/>
                      <a:pt x="6789" y="2077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6" name="Freeform 742"/>
              <p:cNvSpPr/>
              <p:nvPr/>
            </p:nvSpPr>
            <p:spPr>
              <a:xfrm>
                <a:off x="9612476" y="5835990"/>
                <a:ext cx="632435" cy="5111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70" h="21600" extrusionOk="0">
                    <a:moveTo>
                      <a:pt x="3554" y="17760"/>
                    </a:moveTo>
                    <a:cubicBezTo>
                      <a:pt x="3892" y="17760"/>
                      <a:pt x="4904" y="17280"/>
                      <a:pt x="5242" y="17760"/>
                    </a:cubicBezTo>
                    <a:cubicBezTo>
                      <a:pt x="5242" y="18240"/>
                      <a:pt x="6254" y="18240"/>
                      <a:pt x="6254" y="18240"/>
                    </a:cubicBezTo>
                    <a:cubicBezTo>
                      <a:pt x="6592" y="17280"/>
                      <a:pt x="6254" y="16320"/>
                      <a:pt x="6592" y="15840"/>
                    </a:cubicBezTo>
                    <a:cubicBezTo>
                      <a:pt x="6592" y="15360"/>
                      <a:pt x="7267" y="13920"/>
                      <a:pt x="7941" y="14400"/>
                    </a:cubicBezTo>
                    <a:cubicBezTo>
                      <a:pt x="8617" y="14400"/>
                      <a:pt x="8954" y="15360"/>
                      <a:pt x="9629" y="15840"/>
                    </a:cubicBezTo>
                    <a:cubicBezTo>
                      <a:pt x="10304" y="16320"/>
                      <a:pt x="10979" y="16320"/>
                      <a:pt x="11654" y="16320"/>
                    </a:cubicBezTo>
                    <a:cubicBezTo>
                      <a:pt x="11991" y="16320"/>
                      <a:pt x="12666" y="16800"/>
                      <a:pt x="12666" y="16320"/>
                    </a:cubicBezTo>
                    <a:cubicBezTo>
                      <a:pt x="13004" y="15840"/>
                      <a:pt x="13004" y="13920"/>
                      <a:pt x="13342" y="14400"/>
                    </a:cubicBezTo>
                    <a:cubicBezTo>
                      <a:pt x="14016" y="14880"/>
                      <a:pt x="14016" y="14880"/>
                      <a:pt x="14691" y="14880"/>
                    </a:cubicBezTo>
                    <a:cubicBezTo>
                      <a:pt x="15366" y="14400"/>
                      <a:pt x="15704" y="14880"/>
                      <a:pt x="16379" y="14880"/>
                    </a:cubicBezTo>
                    <a:cubicBezTo>
                      <a:pt x="17054" y="14880"/>
                      <a:pt x="17392" y="13440"/>
                      <a:pt x="18066" y="13920"/>
                    </a:cubicBezTo>
                    <a:cubicBezTo>
                      <a:pt x="18404" y="13920"/>
                      <a:pt x="19079" y="14880"/>
                      <a:pt x="19754" y="14400"/>
                    </a:cubicBezTo>
                    <a:cubicBezTo>
                      <a:pt x="21104" y="13440"/>
                      <a:pt x="19416" y="12480"/>
                      <a:pt x="19079" y="11520"/>
                    </a:cubicBezTo>
                    <a:cubicBezTo>
                      <a:pt x="18741" y="10560"/>
                      <a:pt x="18741" y="10080"/>
                      <a:pt x="18066" y="9600"/>
                    </a:cubicBezTo>
                    <a:cubicBezTo>
                      <a:pt x="17392" y="9120"/>
                      <a:pt x="17054" y="8640"/>
                      <a:pt x="16717" y="7680"/>
                    </a:cubicBezTo>
                    <a:cubicBezTo>
                      <a:pt x="16717" y="6720"/>
                      <a:pt x="16042" y="6720"/>
                      <a:pt x="15366" y="6240"/>
                    </a:cubicBezTo>
                    <a:cubicBezTo>
                      <a:pt x="15366" y="6240"/>
                      <a:pt x="15366" y="5760"/>
                      <a:pt x="15029" y="5760"/>
                    </a:cubicBezTo>
                    <a:cubicBezTo>
                      <a:pt x="15029" y="5760"/>
                      <a:pt x="14354" y="5760"/>
                      <a:pt x="14354" y="5760"/>
                    </a:cubicBezTo>
                    <a:cubicBezTo>
                      <a:pt x="14016" y="5280"/>
                      <a:pt x="14354" y="3360"/>
                      <a:pt x="14354" y="2880"/>
                    </a:cubicBezTo>
                    <a:cubicBezTo>
                      <a:pt x="14354" y="1920"/>
                      <a:pt x="13679" y="1440"/>
                      <a:pt x="13342" y="480"/>
                    </a:cubicBezTo>
                    <a:cubicBezTo>
                      <a:pt x="13342" y="480"/>
                      <a:pt x="13342" y="0"/>
                      <a:pt x="13342" y="0"/>
                    </a:cubicBezTo>
                    <a:cubicBezTo>
                      <a:pt x="13004" y="0"/>
                      <a:pt x="12666" y="0"/>
                      <a:pt x="12329" y="0"/>
                    </a:cubicBezTo>
                    <a:cubicBezTo>
                      <a:pt x="11654" y="480"/>
                      <a:pt x="11654" y="480"/>
                      <a:pt x="11317" y="1440"/>
                    </a:cubicBezTo>
                    <a:cubicBezTo>
                      <a:pt x="11317" y="2880"/>
                      <a:pt x="8954" y="4800"/>
                      <a:pt x="8279" y="4800"/>
                    </a:cubicBezTo>
                    <a:cubicBezTo>
                      <a:pt x="7941" y="4800"/>
                      <a:pt x="6592" y="4800"/>
                      <a:pt x="6929" y="5280"/>
                    </a:cubicBezTo>
                    <a:cubicBezTo>
                      <a:pt x="7267" y="6240"/>
                      <a:pt x="6254" y="7200"/>
                      <a:pt x="5917" y="7200"/>
                    </a:cubicBezTo>
                    <a:cubicBezTo>
                      <a:pt x="5242" y="7680"/>
                      <a:pt x="4567" y="8160"/>
                      <a:pt x="3892" y="8160"/>
                    </a:cubicBezTo>
                    <a:cubicBezTo>
                      <a:pt x="3217" y="8640"/>
                      <a:pt x="3217" y="7680"/>
                      <a:pt x="2542" y="8160"/>
                    </a:cubicBezTo>
                    <a:cubicBezTo>
                      <a:pt x="1867" y="8640"/>
                      <a:pt x="1529" y="8160"/>
                      <a:pt x="1529" y="8640"/>
                    </a:cubicBezTo>
                    <a:cubicBezTo>
                      <a:pt x="1192" y="9600"/>
                      <a:pt x="854" y="10560"/>
                      <a:pt x="517" y="11040"/>
                    </a:cubicBezTo>
                    <a:cubicBezTo>
                      <a:pt x="-496" y="12960"/>
                      <a:pt x="179" y="14400"/>
                      <a:pt x="854" y="16320"/>
                    </a:cubicBezTo>
                    <a:cubicBezTo>
                      <a:pt x="1192" y="17280"/>
                      <a:pt x="1192" y="17760"/>
                      <a:pt x="1529" y="18720"/>
                    </a:cubicBezTo>
                    <a:cubicBezTo>
                      <a:pt x="2204" y="19680"/>
                      <a:pt x="2542" y="20160"/>
                      <a:pt x="2542" y="21600"/>
                    </a:cubicBezTo>
                    <a:cubicBezTo>
                      <a:pt x="2542" y="21120"/>
                      <a:pt x="2879" y="17760"/>
                      <a:pt x="3554" y="177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7" name="Freeform 743"/>
              <p:cNvSpPr/>
              <p:nvPr/>
            </p:nvSpPr>
            <p:spPr>
              <a:xfrm>
                <a:off x="8863515" y="5107944"/>
                <a:ext cx="1220016" cy="9332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600" extrusionOk="0">
                    <a:moveTo>
                      <a:pt x="14487" y="21337"/>
                    </a:moveTo>
                    <a:cubicBezTo>
                      <a:pt x="14672" y="21073"/>
                      <a:pt x="14856" y="21600"/>
                      <a:pt x="15041" y="21600"/>
                    </a:cubicBezTo>
                    <a:cubicBezTo>
                      <a:pt x="15410" y="21337"/>
                      <a:pt x="15780" y="21073"/>
                      <a:pt x="16149" y="20810"/>
                    </a:cubicBezTo>
                    <a:cubicBezTo>
                      <a:pt x="16333" y="20810"/>
                      <a:pt x="16887" y="20546"/>
                      <a:pt x="16887" y="20020"/>
                    </a:cubicBezTo>
                    <a:cubicBezTo>
                      <a:pt x="16887" y="19493"/>
                      <a:pt x="17072" y="19756"/>
                      <a:pt x="17441" y="19493"/>
                    </a:cubicBezTo>
                    <a:cubicBezTo>
                      <a:pt x="17995" y="19493"/>
                      <a:pt x="18733" y="18702"/>
                      <a:pt x="19103" y="17912"/>
                    </a:cubicBezTo>
                    <a:cubicBezTo>
                      <a:pt x="19287" y="17649"/>
                      <a:pt x="19287" y="17385"/>
                      <a:pt x="19472" y="17122"/>
                    </a:cubicBezTo>
                    <a:cubicBezTo>
                      <a:pt x="19656" y="16859"/>
                      <a:pt x="20026" y="16859"/>
                      <a:pt x="20395" y="16859"/>
                    </a:cubicBezTo>
                    <a:cubicBezTo>
                      <a:pt x="20395" y="16332"/>
                      <a:pt x="20026" y="16068"/>
                      <a:pt x="19841" y="15541"/>
                    </a:cubicBezTo>
                    <a:cubicBezTo>
                      <a:pt x="19841" y="15278"/>
                      <a:pt x="20026" y="14488"/>
                      <a:pt x="19472" y="14488"/>
                    </a:cubicBezTo>
                    <a:cubicBezTo>
                      <a:pt x="19287" y="14488"/>
                      <a:pt x="19841" y="13961"/>
                      <a:pt x="19656" y="13698"/>
                    </a:cubicBezTo>
                    <a:cubicBezTo>
                      <a:pt x="19656" y="12907"/>
                      <a:pt x="19841" y="12644"/>
                      <a:pt x="20026" y="12117"/>
                    </a:cubicBezTo>
                    <a:cubicBezTo>
                      <a:pt x="20026" y="11590"/>
                      <a:pt x="20395" y="11590"/>
                      <a:pt x="20395" y="11063"/>
                    </a:cubicBezTo>
                    <a:cubicBezTo>
                      <a:pt x="20395" y="10800"/>
                      <a:pt x="20580" y="10537"/>
                      <a:pt x="20764" y="10537"/>
                    </a:cubicBezTo>
                    <a:cubicBezTo>
                      <a:pt x="21318" y="10537"/>
                      <a:pt x="21318" y="10537"/>
                      <a:pt x="21318" y="10010"/>
                    </a:cubicBezTo>
                    <a:cubicBezTo>
                      <a:pt x="21318" y="8429"/>
                      <a:pt x="21318" y="7112"/>
                      <a:pt x="21318" y="5532"/>
                    </a:cubicBezTo>
                    <a:cubicBezTo>
                      <a:pt x="21318" y="5005"/>
                      <a:pt x="20580" y="4741"/>
                      <a:pt x="20210" y="4478"/>
                    </a:cubicBezTo>
                    <a:cubicBezTo>
                      <a:pt x="18364" y="3161"/>
                      <a:pt x="16518" y="1580"/>
                      <a:pt x="14672" y="263"/>
                    </a:cubicBezTo>
                    <a:cubicBezTo>
                      <a:pt x="14487" y="263"/>
                      <a:pt x="14487" y="0"/>
                      <a:pt x="14303" y="0"/>
                    </a:cubicBezTo>
                    <a:cubicBezTo>
                      <a:pt x="14118" y="263"/>
                      <a:pt x="13749" y="527"/>
                      <a:pt x="13564" y="527"/>
                    </a:cubicBezTo>
                    <a:cubicBezTo>
                      <a:pt x="13380" y="790"/>
                      <a:pt x="13010" y="1317"/>
                      <a:pt x="12826" y="1317"/>
                    </a:cubicBezTo>
                    <a:cubicBezTo>
                      <a:pt x="12641" y="1317"/>
                      <a:pt x="12456" y="790"/>
                      <a:pt x="12087" y="527"/>
                    </a:cubicBezTo>
                    <a:cubicBezTo>
                      <a:pt x="11903" y="263"/>
                      <a:pt x="11718" y="263"/>
                      <a:pt x="11533" y="263"/>
                    </a:cubicBezTo>
                    <a:cubicBezTo>
                      <a:pt x="11164" y="0"/>
                      <a:pt x="10980" y="0"/>
                      <a:pt x="10610" y="263"/>
                    </a:cubicBezTo>
                    <a:cubicBezTo>
                      <a:pt x="9318" y="1317"/>
                      <a:pt x="8026" y="2634"/>
                      <a:pt x="6733" y="3688"/>
                    </a:cubicBezTo>
                    <a:cubicBezTo>
                      <a:pt x="6180" y="4215"/>
                      <a:pt x="5626" y="4741"/>
                      <a:pt x="5072" y="5532"/>
                    </a:cubicBezTo>
                    <a:cubicBezTo>
                      <a:pt x="4887" y="5795"/>
                      <a:pt x="4703" y="5795"/>
                      <a:pt x="4518" y="5795"/>
                    </a:cubicBezTo>
                    <a:cubicBezTo>
                      <a:pt x="3964" y="5795"/>
                      <a:pt x="3780" y="5795"/>
                      <a:pt x="3780" y="6585"/>
                    </a:cubicBezTo>
                    <a:cubicBezTo>
                      <a:pt x="3780" y="7376"/>
                      <a:pt x="3780" y="8166"/>
                      <a:pt x="3780" y="8956"/>
                    </a:cubicBezTo>
                    <a:cubicBezTo>
                      <a:pt x="3780" y="9746"/>
                      <a:pt x="3595" y="10537"/>
                      <a:pt x="3226" y="11063"/>
                    </a:cubicBezTo>
                    <a:cubicBezTo>
                      <a:pt x="3041" y="11327"/>
                      <a:pt x="2487" y="11327"/>
                      <a:pt x="2303" y="11327"/>
                    </a:cubicBezTo>
                    <a:cubicBezTo>
                      <a:pt x="1933" y="11327"/>
                      <a:pt x="1564" y="11327"/>
                      <a:pt x="1195" y="11327"/>
                    </a:cubicBezTo>
                    <a:cubicBezTo>
                      <a:pt x="826" y="11327"/>
                      <a:pt x="456" y="11590"/>
                      <a:pt x="87" y="11590"/>
                    </a:cubicBezTo>
                    <a:cubicBezTo>
                      <a:pt x="-282" y="11590"/>
                      <a:pt x="641" y="13434"/>
                      <a:pt x="641" y="13434"/>
                    </a:cubicBezTo>
                    <a:cubicBezTo>
                      <a:pt x="826" y="14224"/>
                      <a:pt x="1010" y="14751"/>
                      <a:pt x="1564" y="15015"/>
                    </a:cubicBezTo>
                    <a:cubicBezTo>
                      <a:pt x="1564" y="15015"/>
                      <a:pt x="1749" y="14751"/>
                      <a:pt x="1749" y="14751"/>
                    </a:cubicBezTo>
                    <a:cubicBezTo>
                      <a:pt x="1933" y="15015"/>
                      <a:pt x="1933" y="15805"/>
                      <a:pt x="2303" y="15278"/>
                    </a:cubicBezTo>
                    <a:cubicBezTo>
                      <a:pt x="2672" y="14751"/>
                      <a:pt x="3041" y="16068"/>
                      <a:pt x="3226" y="16332"/>
                    </a:cubicBezTo>
                    <a:cubicBezTo>
                      <a:pt x="3226" y="16068"/>
                      <a:pt x="3410" y="15541"/>
                      <a:pt x="3410" y="15278"/>
                    </a:cubicBezTo>
                    <a:cubicBezTo>
                      <a:pt x="3410" y="15015"/>
                      <a:pt x="3595" y="14751"/>
                      <a:pt x="3595" y="14488"/>
                    </a:cubicBezTo>
                    <a:cubicBezTo>
                      <a:pt x="3780" y="13698"/>
                      <a:pt x="3780" y="13698"/>
                      <a:pt x="4333" y="13434"/>
                    </a:cubicBezTo>
                    <a:cubicBezTo>
                      <a:pt x="4518" y="13171"/>
                      <a:pt x="4703" y="13171"/>
                      <a:pt x="4887" y="13171"/>
                    </a:cubicBezTo>
                    <a:cubicBezTo>
                      <a:pt x="5072" y="12907"/>
                      <a:pt x="5256" y="13434"/>
                      <a:pt x="5441" y="13434"/>
                    </a:cubicBezTo>
                    <a:cubicBezTo>
                      <a:pt x="5810" y="13434"/>
                      <a:pt x="5995" y="13698"/>
                      <a:pt x="6180" y="13961"/>
                    </a:cubicBezTo>
                    <a:cubicBezTo>
                      <a:pt x="6364" y="14224"/>
                      <a:pt x="6549" y="14224"/>
                      <a:pt x="6918" y="14224"/>
                    </a:cubicBezTo>
                    <a:cubicBezTo>
                      <a:pt x="7472" y="13698"/>
                      <a:pt x="7656" y="14488"/>
                      <a:pt x="8210" y="14488"/>
                    </a:cubicBezTo>
                    <a:cubicBezTo>
                      <a:pt x="8764" y="14488"/>
                      <a:pt x="9318" y="13961"/>
                      <a:pt x="9872" y="13961"/>
                    </a:cubicBezTo>
                    <a:cubicBezTo>
                      <a:pt x="10241" y="13961"/>
                      <a:pt x="10980" y="14224"/>
                      <a:pt x="11533" y="13961"/>
                    </a:cubicBezTo>
                    <a:cubicBezTo>
                      <a:pt x="11718" y="13961"/>
                      <a:pt x="11903" y="13698"/>
                      <a:pt x="12087" y="13434"/>
                    </a:cubicBezTo>
                    <a:cubicBezTo>
                      <a:pt x="12456" y="13171"/>
                      <a:pt x="12272" y="12907"/>
                      <a:pt x="12272" y="12380"/>
                    </a:cubicBezTo>
                    <a:cubicBezTo>
                      <a:pt x="12272" y="11063"/>
                      <a:pt x="13195" y="10273"/>
                      <a:pt x="13933" y="9220"/>
                    </a:cubicBezTo>
                    <a:cubicBezTo>
                      <a:pt x="14118" y="8956"/>
                      <a:pt x="13933" y="8429"/>
                      <a:pt x="13933" y="8166"/>
                    </a:cubicBezTo>
                    <a:cubicBezTo>
                      <a:pt x="13933" y="7376"/>
                      <a:pt x="13933" y="6849"/>
                      <a:pt x="13933" y="6059"/>
                    </a:cubicBezTo>
                    <a:cubicBezTo>
                      <a:pt x="14118" y="5532"/>
                      <a:pt x="14303" y="4741"/>
                      <a:pt x="14303" y="4215"/>
                    </a:cubicBezTo>
                    <a:cubicBezTo>
                      <a:pt x="14118" y="3688"/>
                      <a:pt x="13933" y="3161"/>
                      <a:pt x="13749" y="2898"/>
                    </a:cubicBezTo>
                    <a:cubicBezTo>
                      <a:pt x="13380" y="2107"/>
                      <a:pt x="13564" y="1317"/>
                      <a:pt x="13564" y="527"/>
                    </a:cubicBezTo>
                    <a:cubicBezTo>
                      <a:pt x="13564" y="1317"/>
                      <a:pt x="13564" y="1844"/>
                      <a:pt x="13564" y="2371"/>
                    </a:cubicBezTo>
                    <a:cubicBezTo>
                      <a:pt x="13564" y="2898"/>
                      <a:pt x="14118" y="3688"/>
                      <a:pt x="14118" y="4215"/>
                    </a:cubicBezTo>
                    <a:cubicBezTo>
                      <a:pt x="14303" y="5005"/>
                      <a:pt x="13933" y="6059"/>
                      <a:pt x="13933" y="6849"/>
                    </a:cubicBezTo>
                    <a:cubicBezTo>
                      <a:pt x="13933" y="7376"/>
                      <a:pt x="14118" y="8429"/>
                      <a:pt x="13933" y="9220"/>
                    </a:cubicBezTo>
                    <a:cubicBezTo>
                      <a:pt x="13749" y="9746"/>
                      <a:pt x="13010" y="10273"/>
                      <a:pt x="12826" y="10800"/>
                    </a:cubicBezTo>
                    <a:cubicBezTo>
                      <a:pt x="12456" y="11063"/>
                      <a:pt x="12272" y="11590"/>
                      <a:pt x="12272" y="12117"/>
                    </a:cubicBezTo>
                    <a:cubicBezTo>
                      <a:pt x="12087" y="12907"/>
                      <a:pt x="12456" y="13171"/>
                      <a:pt x="12641" y="13961"/>
                    </a:cubicBezTo>
                    <a:cubicBezTo>
                      <a:pt x="12641" y="14224"/>
                      <a:pt x="12826" y="14224"/>
                      <a:pt x="13010" y="14488"/>
                    </a:cubicBezTo>
                    <a:cubicBezTo>
                      <a:pt x="13380" y="14751"/>
                      <a:pt x="13564" y="15015"/>
                      <a:pt x="13564" y="15541"/>
                    </a:cubicBezTo>
                    <a:cubicBezTo>
                      <a:pt x="13564" y="16068"/>
                      <a:pt x="13564" y="16595"/>
                      <a:pt x="13564" y="17122"/>
                    </a:cubicBezTo>
                    <a:cubicBezTo>
                      <a:pt x="13564" y="17385"/>
                      <a:pt x="13749" y="17912"/>
                      <a:pt x="13933" y="18439"/>
                    </a:cubicBezTo>
                    <a:cubicBezTo>
                      <a:pt x="13380" y="18439"/>
                      <a:pt x="12087" y="18439"/>
                      <a:pt x="13010" y="19493"/>
                    </a:cubicBezTo>
                    <a:cubicBezTo>
                      <a:pt x="13380" y="19756"/>
                      <a:pt x="13564" y="20020"/>
                      <a:pt x="13749" y="20546"/>
                    </a:cubicBezTo>
                    <a:cubicBezTo>
                      <a:pt x="13749" y="20810"/>
                      <a:pt x="13933" y="21073"/>
                      <a:pt x="13933" y="21337"/>
                    </a:cubicBezTo>
                    <a:cubicBezTo>
                      <a:pt x="13933" y="21600"/>
                      <a:pt x="14487" y="21337"/>
                      <a:pt x="14487" y="21337"/>
                    </a:cubicBezTo>
                    <a:cubicBezTo>
                      <a:pt x="14856" y="21073"/>
                      <a:pt x="14487" y="21337"/>
                      <a:pt x="14487" y="2133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8" name="Freeform 744"/>
              <p:cNvSpPr/>
              <p:nvPr/>
            </p:nvSpPr>
            <p:spPr>
              <a:xfrm>
                <a:off x="9972222" y="5131180"/>
                <a:ext cx="860927" cy="1140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0" h="21411" extrusionOk="0">
                    <a:moveTo>
                      <a:pt x="1390" y="8341"/>
                    </a:moveTo>
                    <a:cubicBezTo>
                      <a:pt x="1390" y="8341"/>
                      <a:pt x="1390" y="8554"/>
                      <a:pt x="1390" y="8768"/>
                    </a:cubicBezTo>
                    <a:cubicBezTo>
                      <a:pt x="1127" y="8982"/>
                      <a:pt x="864" y="8982"/>
                      <a:pt x="864" y="9196"/>
                    </a:cubicBezTo>
                    <a:cubicBezTo>
                      <a:pt x="864" y="9624"/>
                      <a:pt x="337" y="10051"/>
                      <a:pt x="337" y="10479"/>
                    </a:cubicBezTo>
                    <a:cubicBezTo>
                      <a:pt x="337" y="10693"/>
                      <a:pt x="600" y="10907"/>
                      <a:pt x="337" y="10907"/>
                    </a:cubicBezTo>
                    <a:cubicBezTo>
                      <a:pt x="337" y="11121"/>
                      <a:pt x="-190" y="11335"/>
                      <a:pt x="73" y="11335"/>
                    </a:cubicBezTo>
                    <a:cubicBezTo>
                      <a:pt x="864" y="11335"/>
                      <a:pt x="600" y="12190"/>
                      <a:pt x="864" y="12404"/>
                    </a:cubicBezTo>
                    <a:cubicBezTo>
                      <a:pt x="864" y="12618"/>
                      <a:pt x="1127" y="12618"/>
                      <a:pt x="1390" y="12832"/>
                    </a:cubicBezTo>
                    <a:cubicBezTo>
                      <a:pt x="1390" y="13046"/>
                      <a:pt x="1390" y="13259"/>
                      <a:pt x="1390" y="13473"/>
                    </a:cubicBezTo>
                    <a:cubicBezTo>
                      <a:pt x="1654" y="13901"/>
                      <a:pt x="2181" y="14115"/>
                      <a:pt x="2181" y="14543"/>
                    </a:cubicBezTo>
                    <a:cubicBezTo>
                      <a:pt x="2181" y="14756"/>
                      <a:pt x="1917" y="15826"/>
                      <a:pt x="2181" y="15826"/>
                    </a:cubicBezTo>
                    <a:cubicBezTo>
                      <a:pt x="2971" y="15826"/>
                      <a:pt x="3234" y="16040"/>
                      <a:pt x="3761" y="16253"/>
                    </a:cubicBezTo>
                    <a:cubicBezTo>
                      <a:pt x="4288" y="16467"/>
                      <a:pt x="4025" y="17109"/>
                      <a:pt x="4551" y="17323"/>
                    </a:cubicBezTo>
                    <a:cubicBezTo>
                      <a:pt x="4815" y="17537"/>
                      <a:pt x="5605" y="17537"/>
                      <a:pt x="5605" y="17964"/>
                    </a:cubicBezTo>
                    <a:cubicBezTo>
                      <a:pt x="5605" y="18392"/>
                      <a:pt x="6395" y="18606"/>
                      <a:pt x="6659" y="18820"/>
                    </a:cubicBezTo>
                    <a:cubicBezTo>
                      <a:pt x="6659" y="19034"/>
                      <a:pt x="6659" y="19248"/>
                      <a:pt x="6659" y="19461"/>
                    </a:cubicBezTo>
                    <a:cubicBezTo>
                      <a:pt x="6922" y="19461"/>
                      <a:pt x="7186" y="19675"/>
                      <a:pt x="7186" y="19675"/>
                    </a:cubicBezTo>
                    <a:cubicBezTo>
                      <a:pt x="7449" y="19889"/>
                      <a:pt x="7712" y="20317"/>
                      <a:pt x="8239" y="20531"/>
                    </a:cubicBezTo>
                    <a:cubicBezTo>
                      <a:pt x="8503" y="20745"/>
                      <a:pt x="8503" y="19889"/>
                      <a:pt x="9030" y="20317"/>
                    </a:cubicBezTo>
                    <a:cubicBezTo>
                      <a:pt x="9556" y="20531"/>
                      <a:pt x="9556" y="20103"/>
                      <a:pt x="10083" y="20103"/>
                    </a:cubicBezTo>
                    <a:cubicBezTo>
                      <a:pt x="10610" y="20317"/>
                      <a:pt x="10873" y="20958"/>
                      <a:pt x="11400" y="21386"/>
                    </a:cubicBezTo>
                    <a:cubicBezTo>
                      <a:pt x="11927" y="20317"/>
                      <a:pt x="12717" y="21600"/>
                      <a:pt x="13244" y="21386"/>
                    </a:cubicBezTo>
                    <a:cubicBezTo>
                      <a:pt x="13508" y="21172"/>
                      <a:pt x="13771" y="20958"/>
                      <a:pt x="14298" y="20958"/>
                    </a:cubicBezTo>
                    <a:cubicBezTo>
                      <a:pt x="14561" y="20958"/>
                      <a:pt x="15088" y="20958"/>
                      <a:pt x="15351" y="20745"/>
                    </a:cubicBezTo>
                    <a:cubicBezTo>
                      <a:pt x="15878" y="19889"/>
                      <a:pt x="16932" y="19461"/>
                      <a:pt x="17986" y="20103"/>
                    </a:cubicBezTo>
                    <a:cubicBezTo>
                      <a:pt x="17986" y="19889"/>
                      <a:pt x="17986" y="19675"/>
                      <a:pt x="17986" y="19461"/>
                    </a:cubicBezTo>
                    <a:cubicBezTo>
                      <a:pt x="17986" y="19248"/>
                      <a:pt x="17195" y="19248"/>
                      <a:pt x="17195" y="19248"/>
                    </a:cubicBezTo>
                    <a:cubicBezTo>
                      <a:pt x="16669" y="18820"/>
                      <a:pt x="16405" y="18178"/>
                      <a:pt x="15878" y="17750"/>
                    </a:cubicBezTo>
                    <a:cubicBezTo>
                      <a:pt x="15615" y="17537"/>
                      <a:pt x="15615" y="17323"/>
                      <a:pt x="15351" y="17109"/>
                    </a:cubicBezTo>
                    <a:cubicBezTo>
                      <a:pt x="15088" y="16895"/>
                      <a:pt x="14825" y="16895"/>
                      <a:pt x="14561" y="16681"/>
                    </a:cubicBezTo>
                    <a:cubicBezTo>
                      <a:pt x="13771" y="16040"/>
                      <a:pt x="15351" y="16040"/>
                      <a:pt x="15351" y="16040"/>
                    </a:cubicBezTo>
                    <a:cubicBezTo>
                      <a:pt x="15878" y="15826"/>
                      <a:pt x="15615" y="14756"/>
                      <a:pt x="15878" y="14329"/>
                    </a:cubicBezTo>
                    <a:cubicBezTo>
                      <a:pt x="15878" y="14115"/>
                      <a:pt x="15878" y="13687"/>
                      <a:pt x="16142" y="13687"/>
                    </a:cubicBezTo>
                    <a:cubicBezTo>
                      <a:pt x="16405" y="13473"/>
                      <a:pt x="16932" y="13473"/>
                      <a:pt x="16932" y="13259"/>
                    </a:cubicBezTo>
                    <a:cubicBezTo>
                      <a:pt x="16932" y="13046"/>
                      <a:pt x="16932" y="12832"/>
                      <a:pt x="16932" y="12404"/>
                    </a:cubicBezTo>
                    <a:cubicBezTo>
                      <a:pt x="16932" y="12190"/>
                      <a:pt x="17195" y="11976"/>
                      <a:pt x="17459" y="11762"/>
                    </a:cubicBezTo>
                    <a:cubicBezTo>
                      <a:pt x="17722" y="11335"/>
                      <a:pt x="18249" y="11549"/>
                      <a:pt x="18512" y="11121"/>
                    </a:cubicBezTo>
                    <a:cubicBezTo>
                      <a:pt x="18512" y="10693"/>
                      <a:pt x="18776" y="10265"/>
                      <a:pt x="18776" y="9624"/>
                    </a:cubicBezTo>
                    <a:cubicBezTo>
                      <a:pt x="18776" y="9410"/>
                      <a:pt x="18776" y="9196"/>
                      <a:pt x="18776" y="8982"/>
                    </a:cubicBezTo>
                    <a:cubicBezTo>
                      <a:pt x="18776" y="8554"/>
                      <a:pt x="19303" y="8127"/>
                      <a:pt x="19303" y="7913"/>
                    </a:cubicBezTo>
                    <a:cubicBezTo>
                      <a:pt x="19303" y="7057"/>
                      <a:pt x="19566" y="6416"/>
                      <a:pt x="20620" y="6202"/>
                    </a:cubicBezTo>
                    <a:cubicBezTo>
                      <a:pt x="20883" y="6202"/>
                      <a:pt x="21147" y="6202"/>
                      <a:pt x="21410" y="5774"/>
                    </a:cubicBezTo>
                    <a:cubicBezTo>
                      <a:pt x="21410" y="5560"/>
                      <a:pt x="20883" y="5133"/>
                      <a:pt x="20620" y="4919"/>
                    </a:cubicBezTo>
                    <a:cubicBezTo>
                      <a:pt x="20093" y="4491"/>
                      <a:pt x="19830" y="4063"/>
                      <a:pt x="19830" y="3636"/>
                    </a:cubicBezTo>
                    <a:cubicBezTo>
                      <a:pt x="19830" y="3422"/>
                      <a:pt x="19566" y="2352"/>
                      <a:pt x="19830" y="2352"/>
                    </a:cubicBezTo>
                    <a:cubicBezTo>
                      <a:pt x="20093" y="2139"/>
                      <a:pt x="19830" y="2139"/>
                      <a:pt x="19566" y="1925"/>
                    </a:cubicBezTo>
                    <a:cubicBezTo>
                      <a:pt x="19303" y="1711"/>
                      <a:pt x="19303" y="1497"/>
                      <a:pt x="19303" y="1069"/>
                    </a:cubicBezTo>
                    <a:cubicBezTo>
                      <a:pt x="18776" y="642"/>
                      <a:pt x="17986" y="428"/>
                      <a:pt x="17722" y="0"/>
                    </a:cubicBezTo>
                    <a:cubicBezTo>
                      <a:pt x="17459" y="0"/>
                      <a:pt x="16932" y="214"/>
                      <a:pt x="16669" y="428"/>
                    </a:cubicBezTo>
                    <a:cubicBezTo>
                      <a:pt x="16405" y="1069"/>
                      <a:pt x="15878" y="642"/>
                      <a:pt x="15615" y="1069"/>
                    </a:cubicBezTo>
                    <a:cubicBezTo>
                      <a:pt x="15351" y="1925"/>
                      <a:pt x="15088" y="1069"/>
                      <a:pt x="14561" y="1069"/>
                    </a:cubicBezTo>
                    <a:cubicBezTo>
                      <a:pt x="13508" y="1069"/>
                      <a:pt x="12717" y="1069"/>
                      <a:pt x="11927" y="1069"/>
                    </a:cubicBezTo>
                    <a:cubicBezTo>
                      <a:pt x="9556" y="1069"/>
                      <a:pt x="6922" y="1069"/>
                      <a:pt x="4288" y="1069"/>
                    </a:cubicBezTo>
                    <a:cubicBezTo>
                      <a:pt x="3761" y="1069"/>
                      <a:pt x="4025" y="2566"/>
                      <a:pt x="4025" y="2994"/>
                    </a:cubicBezTo>
                    <a:cubicBezTo>
                      <a:pt x="4025" y="3422"/>
                      <a:pt x="3761" y="3422"/>
                      <a:pt x="3234" y="3422"/>
                    </a:cubicBezTo>
                    <a:cubicBezTo>
                      <a:pt x="2444" y="3422"/>
                      <a:pt x="2708" y="3422"/>
                      <a:pt x="2708" y="3850"/>
                    </a:cubicBezTo>
                    <a:cubicBezTo>
                      <a:pt x="2708" y="4919"/>
                      <a:pt x="2708" y="5774"/>
                      <a:pt x="2708" y="6844"/>
                    </a:cubicBezTo>
                    <a:cubicBezTo>
                      <a:pt x="2708" y="7271"/>
                      <a:pt x="2708" y="7699"/>
                      <a:pt x="2708" y="7913"/>
                    </a:cubicBezTo>
                    <a:cubicBezTo>
                      <a:pt x="2708" y="8341"/>
                      <a:pt x="1654" y="8127"/>
                      <a:pt x="1390" y="834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39" name="Freeform 745"/>
              <p:cNvSpPr/>
              <p:nvPr/>
            </p:nvSpPr>
            <p:spPr>
              <a:xfrm>
                <a:off x="10725035" y="5425496"/>
                <a:ext cx="338773" cy="3291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25" y="14152"/>
                    </a:moveTo>
                    <a:cubicBezTo>
                      <a:pt x="2700" y="14152"/>
                      <a:pt x="4050" y="15641"/>
                      <a:pt x="4725" y="14897"/>
                    </a:cubicBezTo>
                    <a:cubicBezTo>
                      <a:pt x="4725" y="14152"/>
                      <a:pt x="4050" y="12662"/>
                      <a:pt x="4725" y="12662"/>
                    </a:cubicBezTo>
                    <a:cubicBezTo>
                      <a:pt x="6075" y="12662"/>
                      <a:pt x="6075" y="14152"/>
                      <a:pt x="6750" y="14152"/>
                    </a:cubicBezTo>
                    <a:cubicBezTo>
                      <a:pt x="7425" y="14152"/>
                      <a:pt x="8100" y="13407"/>
                      <a:pt x="8100" y="13407"/>
                    </a:cubicBezTo>
                    <a:cubicBezTo>
                      <a:pt x="8775" y="12662"/>
                      <a:pt x="9450" y="13407"/>
                      <a:pt x="9450" y="13407"/>
                    </a:cubicBezTo>
                    <a:cubicBezTo>
                      <a:pt x="14850" y="13407"/>
                      <a:pt x="16875" y="17876"/>
                      <a:pt x="19575" y="21600"/>
                    </a:cubicBezTo>
                    <a:cubicBezTo>
                      <a:pt x="20250" y="21600"/>
                      <a:pt x="20925" y="20855"/>
                      <a:pt x="21600" y="20110"/>
                    </a:cubicBezTo>
                    <a:cubicBezTo>
                      <a:pt x="19575" y="18621"/>
                      <a:pt x="17550" y="16386"/>
                      <a:pt x="16200" y="14152"/>
                    </a:cubicBezTo>
                    <a:cubicBezTo>
                      <a:pt x="15525" y="12662"/>
                      <a:pt x="14175" y="12662"/>
                      <a:pt x="12825" y="11917"/>
                    </a:cubicBezTo>
                    <a:cubicBezTo>
                      <a:pt x="12150" y="11917"/>
                      <a:pt x="12150" y="10428"/>
                      <a:pt x="11475" y="10428"/>
                    </a:cubicBezTo>
                    <a:cubicBezTo>
                      <a:pt x="10800" y="10428"/>
                      <a:pt x="11475" y="11172"/>
                      <a:pt x="11475" y="11917"/>
                    </a:cubicBezTo>
                    <a:cubicBezTo>
                      <a:pt x="11475" y="11917"/>
                      <a:pt x="10800" y="10428"/>
                      <a:pt x="10800" y="10428"/>
                    </a:cubicBezTo>
                    <a:cubicBezTo>
                      <a:pt x="10125" y="8938"/>
                      <a:pt x="9450" y="8193"/>
                      <a:pt x="9450" y="6703"/>
                    </a:cubicBezTo>
                    <a:cubicBezTo>
                      <a:pt x="8775" y="4469"/>
                      <a:pt x="8775" y="2234"/>
                      <a:pt x="6750" y="0"/>
                    </a:cubicBezTo>
                    <a:cubicBezTo>
                      <a:pt x="6075" y="2979"/>
                      <a:pt x="2700" y="2979"/>
                      <a:pt x="1350" y="5214"/>
                    </a:cubicBezTo>
                    <a:cubicBezTo>
                      <a:pt x="675" y="6703"/>
                      <a:pt x="1350" y="8193"/>
                      <a:pt x="675" y="9683"/>
                    </a:cubicBezTo>
                    <a:cubicBezTo>
                      <a:pt x="0" y="11172"/>
                      <a:pt x="0" y="12662"/>
                      <a:pt x="0" y="14897"/>
                    </a:cubicBezTo>
                    <a:cubicBezTo>
                      <a:pt x="675" y="14152"/>
                      <a:pt x="1350" y="14152"/>
                      <a:pt x="2025" y="1415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0" name="Freeform 746"/>
              <p:cNvSpPr/>
              <p:nvPr/>
            </p:nvSpPr>
            <p:spPr>
              <a:xfrm>
                <a:off x="10552065" y="5620151"/>
                <a:ext cx="778431" cy="6529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0" h="20233" extrusionOk="0">
                    <a:moveTo>
                      <a:pt x="20332" y="12344"/>
                    </a:moveTo>
                    <a:cubicBezTo>
                      <a:pt x="18873" y="11636"/>
                      <a:pt x="17705" y="11281"/>
                      <a:pt x="16538" y="10573"/>
                    </a:cubicBezTo>
                    <a:cubicBezTo>
                      <a:pt x="15662" y="10219"/>
                      <a:pt x="15370" y="9865"/>
                      <a:pt x="14786" y="9157"/>
                    </a:cubicBezTo>
                    <a:cubicBezTo>
                      <a:pt x="14495" y="8803"/>
                      <a:pt x="14203" y="8095"/>
                      <a:pt x="13911" y="7386"/>
                    </a:cubicBezTo>
                    <a:cubicBezTo>
                      <a:pt x="13911" y="7032"/>
                      <a:pt x="14786" y="6324"/>
                      <a:pt x="14786" y="5970"/>
                    </a:cubicBezTo>
                    <a:cubicBezTo>
                      <a:pt x="14203" y="6324"/>
                      <a:pt x="13619" y="6678"/>
                      <a:pt x="13035" y="7032"/>
                    </a:cubicBezTo>
                    <a:cubicBezTo>
                      <a:pt x="12451" y="7032"/>
                      <a:pt x="12451" y="5616"/>
                      <a:pt x="12743" y="5262"/>
                    </a:cubicBezTo>
                    <a:cubicBezTo>
                      <a:pt x="13619" y="4199"/>
                      <a:pt x="13327" y="4199"/>
                      <a:pt x="12743" y="3137"/>
                    </a:cubicBezTo>
                    <a:cubicBezTo>
                      <a:pt x="12159" y="2429"/>
                      <a:pt x="11576" y="1013"/>
                      <a:pt x="10700" y="658"/>
                    </a:cubicBezTo>
                    <a:cubicBezTo>
                      <a:pt x="10116" y="658"/>
                      <a:pt x="8657" y="-50"/>
                      <a:pt x="8073" y="304"/>
                    </a:cubicBezTo>
                    <a:cubicBezTo>
                      <a:pt x="7489" y="1367"/>
                      <a:pt x="6905" y="-1112"/>
                      <a:pt x="6905" y="658"/>
                    </a:cubicBezTo>
                    <a:cubicBezTo>
                      <a:pt x="6905" y="1367"/>
                      <a:pt x="6322" y="1013"/>
                      <a:pt x="6030" y="658"/>
                    </a:cubicBezTo>
                    <a:cubicBezTo>
                      <a:pt x="5738" y="658"/>
                      <a:pt x="5446" y="658"/>
                      <a:pt x="5154" y="658"/>
                    </a:cubicBezTo>
                    <a:cubicBezTo>
                      <a:pt x="4570" y="1013"/>
                      <a:pt x="4862" y="1013"/>
                      <a:pt x="4862" y="1721"/>
                    </a:cubicBezTo>
                    <a:cubicBezTo>
                      <a:pt x="4862" y="2075"/>
                      <a:pt x="4570" y="3137"/>
                      <a:pt x="4278" y="3491"/>
                    </a:cubicBezTo>
                    <a:cubicBezTo>
                      <a:pt x="4278" y="3845"/>
                      <a:pt x="3403" y="3491"/>
                      <a:pt x="3403" y="3845"/>
                    </a:cubicBezTo>
                    <a:cubicBezTo>
                      <a:pt x="3403" y="4554"/>
                      <a:pt x="2819" y="4908"/>
                      <a:pt x="2819" y="5262"/>
                    </a:cubicBezTo>
                    <a:cubicBezTo>
                      <a:pt x="2819" y="5616"/>
                      <a:pt x="3111" y="6678"/>
                      <a:pt x="2819" y="7032"/>
                    </a:cubicBezTo>
                    <a:cubicBezTo>
                      <a:pt x="1068" y="7386"/>
                      <a:pt x="1651" y="9511"/>
                      <a:pt x="1359" y="10927"/>
                    </a:cubicBezTo>
                    <a:cubicBezTo>
                      <a:pt x="1068" y="11281"/>
                      <a:pt x="776" y="11281"/>
                      <a:pt x="192" y="11281"/>
                    </a:cubicBezTo>
                    <a:cubicBezTo>
                      <a:pt x="-100" y="11636"/>
                      <a:pt x="-100" y="12344"/>
                      <a:pt x="484" y="12344"/>
                    </a:cubicBezTo>
                    <a:cubicBezTo>
                      <a:pt x="1359" y="12698"/>
                      <a:pt x="2235" y="14822"/>
                      <a:pt x="2527" y="15531"/>
                    </a:cubicBezTo>
                    <a:cubicBezTo>
                      <a:pt x="2819" y="16239"/>
                      <a:pt x="3111" y="16239"/>
                      <a:pt x="3695" y="16593"/>
                    </a:cubicBezTo>
                    <a:cubicBezTo>
                      <a:pt x="3986" y="16947"/>
                      <a:pt x="3695" y="17655"/>
                      <a:pt x="3986" y="18009"/>
                    </a:cubicBezTo>
                    <a:cubicBezTo>
                      <a:pt x="4570" y="18718"/>
                      <a:pt x="5154" y="18009"/>
                      <a:pt x="5738" y="18363"/>
                    </a:cubicBezTo>
                    <a:cubicBezTo>
                      <a:pt x="6030" y="18718"/>
                      <a:pt x="6614" y="19426"/>
                      <a:pt x="7197" y="19780"/>
                    </a:cubicBezTo>
                    <a:cubicBezTo>
                      <a:pt x="7781" y="19780"/>
                      <a:pt x="8949" y="20488"/>
                      <a:pt x="9532" y="20134"/>
                    </a:cubicBezTo>
                    <a:cubicBezTo>
                      <a:pt x="10116" y="19426"/>
                      <a:pt x="10408" y="18718"/>
                      <a:pt x="11284" y="19072"/>
                    </a:cubicBezTo>
                    <a:cubicBezTo>
                      <a:pt x="12159" y="19426"/>
                      <a:pt x="13035" y="19072"/>
                      <a:pt x="13619" y="18718"/>
                    </a:cubicBezTo>
                    <a:cubicBezTo>
                      <a:pt x="14203" y="18009"/>
                      <a:pt x="14786" y="17655"/>
                      <a:pt x="15662" y="17655"/>
                    </a:cubicBezTo>
                    <a:cubicBezTo>
                      <a:pt x="15954" y="17655"/>
                      <a:pt x="17122" y="17655"/>
                      <a:pt x="17122" y="17655"/>
                    </a:cubicBezTo>
                    <a:cubicBezTo>
                      <a:pt x="18581" y="15885"/>
                      <a:pt x="20041" y="14114"/>
                      <a:pt x="21500" y="12344"/>
                    </a:cubicBezTo>
                    <a:cubicBezTo>
                      <a:pt x="21208" y="12344"/>
                      <a:pt x="20624" y="12344"/>
                      <a:pt x="20332" y="1234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1" name="Freeform 747"/>
              <p:cNvSpPr/>
              <p:nvPr/>
            </p:nvSpPr>
            <p:spPr>
              <a:xfrm>
                <a:off x="10588083" y="5789522"/>
                <a:ext cx="910571" cy="9449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2" h="21600" extrusionOk="0">
                    <a:moveTo>
                      <a:pt x="21352" y="260"/>
                    </a:moveTo>
                    <a:cubicBezTo>
                      <a:pt x="21600" y="0"/>
                      <a:pt x="20855" y="0"/>
                      <a:pt x="20607" y="0"/>
                    </a:cubicBezTo>
                    <a:cubicBezTo>
                      <a:pt x="20359" y="260"/>
                      <a:pt x="20110" y="520"/>
                      <a:pt x="19614" y="781"/>
                    </a:cubicBezTo>
                    <a:cubicBezTo>
                      <a:pt x="19117" y="781"/>
                      <a:pt x="18372" y="781"/>
                      <a:pt x="17628" y="781"/>
                    </a:cubicBezTo>
                    <a:cubicBezTo>
                      <a:pt x="17628" y="1041"/>
                      <a:pt x="17379" y="1041"/>
                      <a:pt x="17131" y="1041"/>
                    </a:cubicBezTo>
                    <a:cubicBezTo>
                      <a:pt x="16883" y="1041"/>
                      <a:pt x="16883" y="781"/>
                      <a:pt x="16883" y="781"/>
                    </a:cubicBezTo>
                    <a:cubicBezTo>
                      <a:pt x="16386" y="1041"/>
                      <a:pt x="16138" y="1561"/>
                      <a:pt x="15641" y="1561"/>
                    </a:cubicBezTo>
                    <a:cubicBezTo>
                      <a:pt x="15145" y="1561"/>
                      <a:pt x="15145" y="1301"/>
                      <a:pt x="14400" y="1301"/>
                    </a:cubicBezTo>
                    <a:cubicBezTo>
                      <a:pt x="14152" y="1561"/>
                      <a:pt x="13655" y="2082"/>
                      <a:pt x="13159" y="1822"/>
                    </a:cubicBezTo>
                    <a:cubicBezTo>
                      <a:pt x="12414" y="1561"/>
                      <a:pt x="12166" y="1301"/>
                      <a:pt x="11669" y="520"/>
                    </a:cubicBezTo>
                    <a:cubicBezTo>
                      <a:pt x="11669" y="781"/>
                      <a:pt x="10924" y="1301"/>
                      <a:pt x="10924" y="1561"/>
                    </a:cubicBezTo>
                    <a:cubicBezTo>
                      <a:pt x="11172" y="2082"/>
                      <a:pt x="11421" y="2602"/>
                      <a:pt x="11917" y="3123"/>
                    </a:cubicBezTo>
                    <a:cubicBezTo>
                      <a:pt x="12414" y="3643"/>
                      <a:pt x="13159" y="3904"/>
                      <a:pt x="13903" y="4164"/>
                    </a:cubicBezTo>
                    <a:cubicBezTo>
                      <a:pt x="15145" y="4684"/>
                      <a:pt x="16138" y="5205"/>
                      <a:pt x="17379" y="5205"/>
                    </a:cubicBezTo>
                    <a:cubicBezTo>
                      <a:pt x="16883" y="5725"/>
                      <a:pt x="16138" y="6506"/>
                      <a:pt x="15641" y="7027"/>
                    </a:cubicBezTo>
                    <a:cubicBezTo>
                      <a:pt x="15145" y="7547"/>
                      <a:pt x="14648" y="8067"/>
                      <a:pt x="14400" y="8588"/>
                    </a:cubicBezTo>
                    <a:cubicBezTo>
                      <a:pt x="14152" y="8588"/>
                      <a:pt x="13903" y="9108"/>
                      <a:pt x="13655" y="9108"/>
                    </a:cubicBezTo>
                    <a:cubicBezTo>
                      <a:pt x="13159" y="9369"/>
                      <a:pt x="12414" y="8848"/>
                      <a:pt x="11917" y="9108"/>
                    </a:cubicBezTo>
                    <a:cubicBezTo>
                      <a:pt x="11421" y="9108"/>
                      <a:pt x="10924" y="9629"/>
                      <a:pt x="10428" y="9889"/>
                    </a:cubicBezTo>
                    <a:cubicBezTo>
                      <a:pt x="9931" y="10149"/>
                      <a:pt x="9434" y="10410"/>
                      <a:pt x="8938" y="10149"/>
                    </a:cubicBezTo>
                    <a:cubicBezTo>
                      <a:pt x="8690" y="10149"/>
                      <a:pt x="8193" y="9889"/>
                      <a:pt x="7945" y="10149"/>
                    </a:cubicBezTo>
                    <a:cubicBezTo>
                      <a:pt x="7200" y="10670"/>
                      <a:pt x="7200" y="11190"/>
                      <a:pt x="6455" y="10930"/>
                    </a:cubicBezTo>
                    <a:cubicBezTo>
                      <a:pt x="5959" y="10670"/>
                      <a:pt x="5462" y="10670"/>
                      <a:pt x="5214" y="10670"/>
                    </a:cubicBezTo>
                    <a:cubicBezTo>
                      <a:pt x="4717" y="10410"/>
                      <a:pt x="4221" y="9889"/>
                      <a:pt x="3972" y="9629"/>
                    </a:cubicBezTo>
                    <a:cubicBezTo>
                      <a:pt x="3724" y="9629"/>
                      <a:pt x="2979" y="9889"/>
                      <a:pt x="2731" y="9629"/>
                    </a:cubicBezTo>
                    <a:cubicBezTo>
                      <a:pt x="2483" y="9369"/>
                      <a:pt x="1986" y="8848"/>
                      <a:pt x="1738" y="8848"/>
                    </a:cubicBezTo>
                    <a:cubicBezTo>
                      <a:pt x="745" y="9108"/>
                      <a:pt x="497" y="9369"/>
                      <a:pt x="0" y="10149"/>
                    </a:cubicBezTo>
                    <a:cubicBezTo>
                      <a:pt x="0" y="10410"/>
                      <a:pt x="745" y="10410"/>
                      <a:pt x="745" y="10670"/>
                    </a:cubicBezTo>
                    <a:cubicBezTo>
                      <a:pt x="745" y="11190"/>
                      <a:pt x="745" y="11451"/>
                      <a:pt x="993" y="11711"/>
                    </a:cubicBezTo>
                    <a:cubicBezTo>
                      <a:pt x="1490" y="12231"/>
                      <a:pt x="1241" y="13533"/>
                      <a:pt x="745" y="14053"/>
                    </a:cubicBezTo>
                    <a:cubicBezTo>
                      <a:pt x="497" y="14313"/>
                      <a:pt x="248" y="14573"/>
                      <a:pt x="0" y="15094"/>
                    </a:cubicBezTo>
                    <a:cubicBezTo>
                      <a:pt x="0" y="15875"/>
                      <a:pt x="497" y="15354"/>
                      <a:pt x="745" y="15614"/>
                    </a:cubicBezTo>
                    <a:cubicBezTo>
                      <a:pt x="745" y="15614"/>
                      <a:pt x="0" y="16655"/>
                      <a:pt x="248" y="16916"/>
                    </a:cubicBezTo>
                    <a:cubicBezTo>
                      <a:pt x="497" y="16916"/>
                      <a:pt x="745" y="17176"/>
                      <a:pt x="993" y="17176"/>
                    </a:cubicBezTo>
                    <a:cubicBezTo>
                      <a:pt x="1986" y="17957"/>
                      <a:pt x="2979" y="18477"/>
                      <a:pt x="3724" y="18998"/>
                    </a:cubicBezTo>
                    <a:cubicBezTo>
                      <a:pt x="4469" y="19258"/>
                      <a:pt x="4717" y="19258"/>
                      <a:pt x="4717" y="20039"/>
                    </a:cubicBezTo>
                    <a:cubicBezTo>
                      <a:pt x="4717" y="20559"/>
                      <a:pt x="6207" y="21340"/>
                      <a:pt x="6455" y="21600"/>
                    </a:cubicBezTo>
                    <a:cubicBezTo>
                      <a:pt x="6952" y="20819"/>
                      <a:pt x="7200" y="20299"/>
                      <a:pt x="7448" y="19778"/>
                    </a:cubicBezTo>
                    <a:cubicBezTo>
                      <a:pt x="7448" y="19258"/>
                      <a:pt x="7697" y="18737"/>
                      <a:pt x="8193" y="18737"/>
                    </a:cubicBezTo>
                    <a:cubicBezTo>
                      <a:pt x="8441" y="18477"/>
                      <a:pt x="8441" y="18217"/>
                      <a:pt x="8690" y="17957"/>
                    </a:cubicBezTo>
                    <a:cubicBezTo>
                      <a:pt x="9186" y="17696"/>
                      <a:pt x="9434" y="17436"/>
                      <a:pt x="9931" y="16916"/>
                    </a:cubicBezTo>
                    <a:cubicBezTo>
                      <a:pt x="11172" y="14834"/>
                      <a:pt x="12910" y="13793"/>
                      <a:pt x="14648" y="12492"/>
                    </a:cubicBezTo>
                    <a:cubicBezTo>
                      <a:pt x="16883" y="10930"/>
                      <a:pt x="18124" y="8588"/>
                      <a:pt x="19117" y="6246"/>
                    </a:cubicBezTo>
                    <a:cubicBezTo>
                      <a:pt x="19614" y="5205"/>
                      <a:pt x="20359" y="4684"/>
                      <a:pt x="20855" y="3643"/>
                    </a:cubicBezTo>
                    <a:cubicBezTo>
                      <a:pt x="21103" y="3123"/>
                      <a:pt x="21103" y="2342"/>
                      <a:pt x="21352" y="1822"/>
                    </a:cubicBezTo>
                    <a:cubicBezTo>
                      <a:pt x="21352" y="1561"/>
                      <a:pt x="21103" y="520"/>
                      <a:pt x="21352" y="260"/>
                    </a:cubicBezTo>
                    <a:cubicBezTo>
                      <a:pt x="21352" y="260"/>
                      <a:pt x="21352" y="260"/>
                      <a:pt x="21352" y="2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2" name="Freeform 748"/>
              <p:cNvSpPr/>
              <p:nvPr/>
            </p:nvSpPr>
            <p:spPr>
              <a:xfrm>
                <a:off x="11002539" y="5742133"/>
                <a:ext cx="84949" cy="1076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8761" extrusionOk="0">
                    <a:moveTo>
                      <a:pt x="7200" y="2737"/>
                    </a:moveTo>
                    <a:cubicBezTo>
                      <a:pt x="4800" y="4701"/>
                      <a:pt x="2400" y="6665"/>
                      <a:pt x="2400" y="8628"/>
                    </a:cubicBezTo>
                    <a:cubicBezTo>
                      <a:pt x="0" y="8628"/>
                      <a:pt x="0" y="16483"/>
                      <a:pt x="0" y="18446"/>
                    </a:cubicBezTo>
                    <a:cubicBezTo>
                      <a:pt x="4800" y="20410"/>
                      <a:pt x="16800" y="12555"/>
                      <a:pt x="19200" y="12555"/>
                    </a:cubicBezTo>
                    <a:cubicBezTo>
                      <a:pt x="19200" y="10592"/>
                      <a:pt x="12000" y="8628"/>
                      <a:pt x="9600" y="10592"/>
                    </a:cubicBezTo>
                    <a:cubicBezTo>
                      <a:pt x="12000" y="8628"/>
                      <a:pt x="21600" y="6665"/>
                      <a:pt x="19200" y="4701"/>
                    </a:cubicBezTo>
                    <a:cubicBezTo>
                      <a:pt x="16800" y="-1190"/>
                      <a:pt x="12000" y="-1190"/>
                      <a:pt x="7200" y="2737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3" name="Freeform 749"/>
              <p:cNvSpPr/>
              <p:nvPr/>
            </p:nvSpPr>
            <p:spPr>
              <a:xfrm>
                <a:off x="10368244" y="6234870"/>
                <a:ext cx="273899" cy="310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48" extrusionOk="0">
                    <a:moveTo>
                      <a:pt x="18277" y="13886"/>
                    </a:moveTo>
                    <a:cubicBezTo>
                      <a:pt x="18277" y="12343"/>
                      <a:pt x="19938" y="11571"/>
                      <a:pt x="20769" y="10800"/>
                    </a:cubicBezTo>
                    <a:cubicBezTo>
                      <a:pt x="21600" y="10029"/>
                      <a:pt x="21600" y="7714"/>
                      <a:pt x="21600" y="6171"/>
                    </a:cubicBezTo>
                    <a:cubicBezTo>
                      <a:pt x="21600" y="4629"/>
                      <a:pt x="19938" y="3857"/>
                      <a:pt x="19938" y="2314"/>
                    </a:cubicBezTo>
                    <a:cubicBezTo>
                      <a:pt x="19938" y="771"/>
                      <a:pt x="18277" y="771"/>
                      <a:pt x="17446" y="0"/>
                    </a:cubicBezTo>
                    <a:cubicBezTo>
                      <a:pt x="16615" y="771"/>
                      <a:pt x="14954" y="0"/>
                      <a:pt x="13292" y="771"/>
                    </a:cubicBezTo>
                    <a:cubicBezTo>
                      <a:pt x="12462" y="1543"/>
                      <a:pt x="10800" y="3086"/>
                      <a:pt x="9969" y="2314"/>
                    </a:cubicBezTo>
                    <a:cubicBezTo>
                      <a:pt x="8308" y="771"/>
                      <a:pt x="5815" y="0"/>
                      <a:pt x="4985" y="1543"/>
                    </a:cubicBezTo>
                    <a:cubicBezTo>
                      <a:pt x="4154" y="3086"/>
                      <a:pt x="4985" y="5400"/>
                      <a:pt x="5815" y="6171"/>
                    </a:cubicBezTo>
                    <a:cubicBezTo>
                      <a:pt x="6646" y="7714"/>
                      <a:pt x="5815" y="7714"/>
                      <a:pt x="4985" y="9257"/>
                    </a:cubicBezTo>
                    <a:cubicBezTo>
                      <a:pt x="4154" y="10800"/>
                      <a:pt x="2492" y="11571"/>
                      <a:pt x="1662" y="12343"/>
                    </a:cubicBezTo>
                    <a:cubicBezTo>
                      <a:pt x="831" y="13886"/>
                      <a:pt x="0" y="14657"/>
                      <a:pt x="0" y="16971"/>
                    </a:cubicBezTo>
                    <a:cubicBezTo>
                      <a:pt x="0" y="17743"/>
                      <a:pt x="831" y="19286"/>
                      <a:pt x="0" y="20829"/>
                    </a:cubicBezTo>
                    <a:cubicBezTo>
                      <a:pt x="1662" y="21600"/>
                      <a:pt x="1662" y="20829"/>
                      <a:pt x="3323" y="20057"/>
                    </a:cubicBezTo>
                    <a:cubicBezTo>
                      <a:pt x="4985" y="19286"/>
                      <a:pt x="7477" y="19286"/>
                      <a:pt x="9138" y="19286"/>
                    </a:cubicBezTo>
                    <a:cubicBezTo>
                      <a:pt x="8308" y="16971"/>
                      <a:pt x="9969" y="16200"/>
                      <a:pt x="11631" y="15429"/>
                    </a:cubicBezTo>
                    <a:cubicBezTo>
                      <a:pt x="13292" y="14657"/>
                      <a:pt x="16615" y="13114"/>
                      <a:pt x="17446" y="15429"/>
                    </a:cubicBezTo>
                    <a:cubicBezTo>
                      <a:pt x="17446" y="14657"/>
                      <a:pt x="17446" y="13886"/>
                      <a:pt x="18277" y="13886"/>
                    </a:cubicBezTo>
                    <a:cubicBezTo>
                      <a:pt x="18277" y="12343"/>
                      <a:pt x="17446" y="13886"/>
                      <a:pt x="18277" y="1388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4" name="Freeform 750"/>
              <p:cNvSpPr/>
              <p:nvPr/>
            </p:nvSpPr>
            <p:spPr>
              <a:xfrm>
                <a:off x="10335807" y="6598892"/>
                <a:ext cx="95470" cy="1123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31" h="21600" extrusionOk="0">
                    <a:moveTo>
                      <a:pt x="2160" y="12960"/>
                    </a:moveTo>
                    <a:cubicBezTo>
                      <a:pt x="4320" y="15120"/>
                      <a:pt x="4320" y="19440"/>
                      <a:pt x="6480" y="21600"/>
                    </a:cubicBezTo>
                    <a:cubicBezTo>
                      <a:pt x="10800" y="19440"/>
                      <a:pt x="15120" y="15120"/>
                      <a:pt x="19440" y="10800"/>
                    </a:cubicBezTo>
                    <a:cubicBezTo>
                      <a:pt x="21600" y="6480"/>
                      <a:pt x="10800" y="8640"/>
                      <a:pt x="17280" y="0"/>
                    </a:cubicBezTo>
                    <a:cubicBezTo>
                      <a:pt x="15120" y="0"/>
                      <a:pt x="6480" y="0"/>
                      <a:pt x="8640" y="2160"/>
                    </a:cubicBezTo>
                    <a:cubicBezTo>
                      <a:pt x="10800" y="6480"/>
                      <a:pt x="2160" y="4320"/>
                      <a:pt x="0" y="2160"/>
                    </a:cubicBezTo>
                    <a:cubicBezTo>
                      <a:pt x="0" y="6480"/>
                      <a:pt x="2160" y="8640"/>
                      <a:pt x="2160" y="129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5" name="Freeform 751"/>
              <p:cNvSpPr/>
              <p:nvPr/>
            </p:nvSpPr>
            <p:spPr>
              <a:xfrm>
                <a:off x="10335807" y="6529187"/>
                <a:ext cx="97492" cy="947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60" h="19571" extrusionOk="0">
                    <a:moveTo>
                      <a:pt x="5891" y="2400"/>
                    </a:moveTo>
                    <a:cubicBezTo>
                      <a:pt x="1964" y="4800"/>
                      <a:pt x="0" y="12000"/>
                      <a:pt x="0" y="16800"/>
                    </a:cubicBezTo>
                    <a:cubicBezTo>
                      <a:pt x="1964" y="19200"/>
                      <a:pt x="9818" y="21600"/>
                      <a:pt x="7855" y="16800"/>
                    </a:cubicBezTo>
                    <a:cubicBezTo>
                      <a:pt x="5891" y="14400"/>
                      <a:pt x="13745" y="14400"/>
                      <a:pt x="15709" y="14400"/>
                    </a:cubicBezTo>
                    <a:cubicBezTo>
                      <a:pt x="21600" y="12000"/>
                      <a:pt x="15709" y="2400"/>
                      <a:pt x="13745" y="0"/>
                    </a:cubicBezTo>
                    <a:cubicBezTo>
                      <a:pt x="9818" y="2400"/>
                      <a:pt x="9818" y="4800"/>
                      <a:pt x="5891" y="2400"/>
                    </a:cubicBezTo>
                    <a:cubicBezTo>
                      <a:pt x="3927" y="2400"/>
                      <a:pt x="7855" y="2400"/>
                      <a:pt x="5891" y="2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6" name="Freeform 752"/>
              <p:cNvSpPr/>
              <p:nvPr/>
            </p:nvSpPr>
            <p:spPr>
              <a:xfrm>
                <a:off x="10365340" y="6512679"/>
                <a:ext cx="561517" cy="625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00" h="20411" extrusionOk="0">
                    <a:moveTo>
                      <a:pt x="16100" y="4243"/>
                    </a:moveTo>
                    <a:cubicBezTo>
                      <a:pt x="13700" y="2754"/>
                      <a:pt x="11300" y="1636"/>
                      <a:pt x="8900" y="519"/>
                    </a:cubicBezTo>
                    <a:cubicBezTo>
                      <a:pt x="8500" y="1264"/>
                      <a:pt x="7300" y="2009"/>
                      <a:pt x="6500" y="2009"/>
                    </a:cubicBezTo>
                    <a:cubicBezTo>
                      <a:pt x="6500" y="2009"/>
                      <a:pt x="8100" y="2381"/>
                      <a:pt x="8100" y="2754"/>
                    </a:cubicBezTo>
                    <a:cubicBezTo>
                      <a:pt x="7700" y="3126"/>
                      <a:pt x="6900" y="2754"/>
                      <a:pt x="6500" y="2754"/>
                    </a:cubicBezTo>
                    <a:cubicBezTo>
                      <a:pt x="5700" y="2381"/>
                      <a:pt x="5700" y="2754"/>
                      <a:pt x="4900" y="3126"/>
                    </a:cubicBezTo>
                    <a:cubicBezTo>
                      <a:pt x="4900" y="3126"/>
                      <a:pt x="4100" y="2754"/>
                      <a:pt x="4100" y="2381"/>
                    </a:cubicBezTo>
                    <a:cubicBezTo>
                      <a:pt x="3700" y="2009"/>
                      <a:pt x="4100" y="1264"/>
                      <a:pt x="4500" y="892"/>
                    </a:cubicBezTo>
                    <a:cubicBezTo>
                      <a:pt x="4900" y="-598"/>
                      <a:pt x="2500" y="147"/>
                      <a:pt x="1700" y="519"/>
                    </a:cubicBezTo>
                    <a:cubicBezTo>
                      <a:pt x="2100" y="892"/>
                      <a:pt x="2900" y="2009"/>
                      <a:pt x="2500" y="2381"/>
                    </a:cubicBezTo>
                    <a:cubicBezTo>
                      <a:pt x="2500" y="2754"/>
                      <a:pt x="900" y="3871"/>
                      <a:pt x="1700" y="3871"/>
                    </a:cubicBezTo>
                    <a:cubicBezTo>
                      <a:pt x="2900" y="4243"/>
                      <a:pt x="2500" y="4616"/>
                      <a:pt x="2100" y="5361"/>
                    </a:cubicBezTo>
                    <a:cubicBezTo>
                      <a:pt x="1700" y="5361"/>
                      <a:pt x="900" y="5733"/>
                      <a:pt x="500" y="6105"/>
                    </a:cubicBezTo>
                    <a:cubicBezTo>
                      <a:pt x="-300" y="6478"/>
                      <a:pt x="100" y="6478"/>
                      <a:pt x="100" y="7223"/>
                    </a:cubicBezTo>
                    <a:cubicBezTo>
                      <a:pt x="500" y="9085"/>
                      <a:pt x="1300" y="10202"/>
                      <a:pt x="1700" y="11692"/>
                    </a:cubicBezTo>
                    <a:cubicBezTo>
                      <a:pt x="1700" y="13554"/>
                      <a:pt x="3300" y="14299"/>
                      <a:pt x="4500" y="15043"/>
                    </a:cubicBezTo>
                    <a:cubicBezTo>
                      <a:pt x="4900" y="15416"/>
                      <a:pt x="5300" y="15416"/>
                      <a:pt x="5700" y="15416"/>
                    </a:cubicBezTo>
                    <a:cubicBezTo>
                      <a:pt x="6100" y="15416"/>
                      <a:pt x="6100" y="15788"/>
                      <a:pt x="6500" y="16161"/>
                    </a:cubicBezTo>
                    <a:cubicBezTo>
                      <a:pt x="7300" y="16161"/>
                      <a:pt x="8500" y="16161"/>
                      <a:pt x="9300" y="16905"/>
                    </a:cubicBezTo>
                    <a:cubicBezTo>
                      <a:pt x="9700" y="17278"/>
                      <a:pt x="9700" y="18395"/>
                      <a:pt x="9700" y="19140"/>
                    </a:cubicBezTo>
                    <a:cubicBezTo>
                      <a:pt x="10100" y="19512"/>
                      <a:pt x="9700" y="19885"/>
                      <a:pt x="10500" y="19885"/>
                    </a:cubicBezTo>
                    <a:cubicBezTo>
                      <a:pt x="10900" y="19885"/>
                      <a:pt x="11300" y="19885"/>
                      <a:pt x="11700" y="19885"/>
                    </a:cubicBezTo>
                    <a:cubicBezTo>
                      <a:pt x="12100" y="19885"/>
                      <a:pt x="12500" y="19885"/>
                      <a:pt x="12900" y="20257"/>
                    </a:cubicBezTo>
                    <a:cubicBezTo>
                      <a:pt x="13300" y="20630"/>
                      <a:pt x="13700" y="20257"/>
                      <a:pt x="14100" y="19885"/>
                    </a:cubicBezTo>
                    <a:cubicBezTo>
                      <a:pt x="14900" y="19512"/>
                      <a:pt x="15700" y="21002"/>
                      <a:pt x="16500" y="19885"/>
                    </a:cubicBezTo>
                    <a:cubicBezTo>
                      <a:pt x="16500" y="19140"/>
                      <a:pt x="17700" y="19512"/>
                      <a:pt x="18100" y="19512"/>
                    </a:cubicBezTo>
                    <a:cubicBezTo>
                      <a:pt x="19300" y="19140"/>
                      <a:pt x="20100" y="18395"/>
                      <a:pt x="21300" y="17650"/>
                    </a:cubicBezTo>
                    <a:cubicBezTo>
                      <a:pt x="19300" y="16533"/>
                      <a:pt x="19300" y="15043"/>
                      <a:pt x="19300" y="12809"/>
                    </a:cubicBezTo>
                    <a:cubicBezTo>
                      <a:pt x="18900" y="12436"/>
                      <a:pt x="19700" y="11692"/>
                      <a:pt x="19300" y="11319"/>
                    </a:cubicBezTo>
                    <a:cubicBezTo>
                      <a:pt x="18900" y="10947"/>
                      <a:pt x="18100" y="10574"/>
                      <a:pt x="18100" y="9830"/>
                    </a:cubicBezTo>
                    <a:cubicBezTo>
                      <a:pt x="18100" y="9457"/>
                      <a:pt x="18900" y="6850"/>
                      <a:pt x="18900" y="6850"/>
                    </a:cubicBezTo>
                    <a:cubicBezTo>
                      <a:pt x="18500" y="6850"/>
                      <a:pt x="18100" y="6478"/>
                      <a:pt x="17700" y="6105"/>
                    </a:cubicBezTo>
                    <a:cubicBezTo>
                      <a:pt x="17300" y="5733"/>
                      <a:pt x="16900" y="5733"/>
                      <a:pt x="16100" y="5361"/>
                    </a:cubicBezTo>
                    <a:cubicBezTo>
                      <a:pt x="16100" y="4988"/>
                      <a:pt x="16100" y="4616"/>
                      <a:pt x="16100" y="424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7" name="Freeform 753"/>
              <p:cNvSpPr/>
              <p:nvPr/>
            </p:nvSpPr>
            <p:spPr>
              <a:xfrm>
                <a:off x="9323098" y="6335556"/>
                <a:ext cx="282076" cy="352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0" h="21600" extrusionOk="0">
                    <a:moveTo>
                      <a:pt x="12000" y="20206"/>
                    </a:moveTo>
                    <a:cubicBezTo>
                      <a:pt x="12000" y="19510"/>
                      <a:pt x="10400" y="16723"/>
                      <a:pt x="12000" y="16723"/>
                    </a:cubicBezTo>
                    <a:cubicBezTo>
                      <a:pt x="12000" y="16723"/>
                      <a:pt x="13600" y="16723"/>
                      <a:pt x="13600" y="16723"/>
                    </a:cubicBezTo>
                    <a:cubicBezTo>
                      <a:pt x="14400" y="16026"/>
                      <a:pt x="14400" y="14632"/>
                      <a:pt x="15200" y="14632"/>
                    </a:cubicBezTo>
                    <a:cubicBezTo>
                      <a:pt x="16000" y="15329"/>
                      <a:pt x="16800" y="16026"/>
                      <a:pt x="16800" y="16723"/>
                    </a:cubicBezTo>
                    <a:cubicBezTo>
                      <a:pt x="17600" y="17419"/>
                      <a:pt x="17600" y="16026"/>
                      <a:pt x="19200" y="16026"/>
                    </a:cubicBezTo>
                    <a:cubicBezTo>
                      <a:pt x="19200" y="16026"/>
                      <a:pt x="20800" y="17419"/>
                      <a:pt x="20800" y="16723"/>
                    </a:cubicBezTo>
                    <a:cubicBezTo>
                      <a:pt x="20800" y="16026"/>
                      <a:pt x="20800" y="15329"/>
                      <a:pt x="20800" y="14632"/>
                    </a:cubicBezTo>
                    <a:cubicBezTo>
                      <a:pt x="21600" y="13239"/>
                      <a:pt x="21600" y="11148"/>
                      <a:pt x="20800" y="9755"/>
                    </a:cubicBezTo>
                    <a:cubicBezTo>
                      <a:pt x="20000" y="9058"/>
                      <a:pt x="20000" y="8361"/>
                      <a:pt x="20000" y="7665"/>
                    </a:cubicBezTo>
                    <a:cubicBezTo>
                      <a:pt x="20000" y="6271"/>
                      <a:pt x="21600" y="5574"/>
                      <a:pt x="20800" y="4181"/>
                    </a:cubicBezTo>
                    <a:cubicBezTo>
                      <a:pt x="20000" y="2090"/>
                      <a:pt x="16800" y="4877"/>
                      <a:pt x="16800" y="2787"/>
                    </a:cubicBezTo>
                    <a:cubicBezTo>
                      <a:pt x="16800" y="1394"/>
                      <a:pt x="17600" y="0"/>
                      <a:pt x="15200" y="0"/>
                    </a:cubicBezTo>
                    <a:cubicBezTo>
                      <a:pt x="14400" y="0"/>
                      <a:pt x="12800" y="0"/>
                      <a:pt x="11200" y="0"/>
                    </a:cubicBezTo>
                    <a:cubicBezTo>
                      <a:pt x="8000" y="0"/>
                      <a:pt x="12000" y="4877"/>
                      <a:pt x="8800" y="4877"/>
                    </a:cubicBezTo>
                    <a:cubicBezTo>
                      <a:pt x="7200" y="4877"/>
                      <a:pt x="5600" y="4877"/>
                      <a:pt x="4000" y="4877"/>
                    </a:cubicBezTo>
                    <a:cubicBezTo>
                      <a:pt x="3200" y="4877"/>
                      <a:pt x="3200" y="4877"/>
                      <a:pt x="3200" y="4877"/>
                    </a:cubicBezTo>
                    <a:cubicBezTo>
                      <a:pt x="1600" y="6271"/>
                      <a:pt x="3200" y="6271"/>
                      <a:pt x="3200" y="6968"/>
                    </a:cubicBezTo>
                    <a:cubicBezTo>
                      <a:pt x="3200" y="8361"/>
                      <a:pt x="0" y="9755"/>
                      <a:pt x="0" y="11148"/>
                    </a:cubicBezTo>
                    <a:cubicBezTo>
                      <a:pt x="800" y="12542"/>
                      <a:pt x="2400" y="14632"/>
                      <a:pt x="3200" y="16026"/>
                    </a:cubicBezTo>
                    <a:cubicBezTo>
                      <a:pt x="4800" y="16723"/>
                      <a:pt x="5600" y="18116"/>
                      <a:pt x="7200" y="19510"/>
                    </a:cubicBezTo>
                    <a:cubicBezTo>
                      <a:pt x="8000" y="20206"/>
                      <a:pt x="8800" y="20903"/>
                      <a:pt x="8800" y="21600"/>
                    </a:cubicBezTo>
                    <a:cubicBezTo>
                      <a:pt x="9600" y="20903"/>
                      <a:pt x="11200" y="20903"/>
                      <a:pt x="12000" y="20206"/>
                    </a:cubicBezTo>
                    <a:cubicBezTo>
                      <a:pt x="12000" y="20206"/>
                      <a:pt x="11200" y="20903"/>
                      <a:pt x="12000" y="2020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8" name="Freeform 754"/>
              <p:cNvSpPr/>
              <p:nvPr/>
            </p:nvSpPr>
            <p:spPr>
              <a:xfrm>
                <a:off x="9341115" y="6335556"/>
                <a:ext cx="118932" cy="813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cubicBezTo>
                      <a:pt x="21600" y="15429"/>
                      <a:pt x="21600" y="6171"/>
                      <a:pt x="21600" y="0"/>
                    </a:cubicBezTo>
                    <a:cubicBezTo>
                      <a:pt x="15709" y="0"/>
                      <a:pt x="11782" y="3086"/>
                      <a:pt x="5891" y="3086"/>
                    </a:cubicBezTo>
                    <a:cubicBezTo>
                      <a:pt x="7855" y="6171"/>
                      <a:pt x="1964" y="9257"/>
                      <a:pt x="0" y="12343"/>
                    </a:cubicBezTo>
                    <a:cubicBezTo>
                      <a:pt x="0" y="15429"/>
                      <a:pt x="3927" y="18514"/>
                      <a:pt x="3927" y="21600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49" name="Freeform 755"/>
              <p:cNvSpPr/>
              <p:nvPr/>
            </p:nvSpPr>
            <p:spPr>
              <a:xfrm>
                <a:off x="9309045" y="5723688"/>
                <a:ext cx="381655" cy="6341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0" h="21179" extrusionOk="0">
                    <a:moveTo>
                      <a:pt x="16510" y="20842"/>
                    </a:moveTo>
                    <a:cubicBezTo>
                      <a:pt x="18261" y="20842"/>
                      <a:pt x="20012" y="21600"/>
                      <a:pt x="21180" y="20842"/>
                    </a:cubicBezTo>
                    <a:cubicBezTo>
                      <a:pt x="21180" y="19326"/>
                      <a:pt x="20012" y="18947"/>
                      <a:pt x="18845" y="18189"/>
                    </a:cubicBezTo>
                    <a:cubicBezTo>
                      <a:pt x="18261" y="17811"/>
                      <a:pt x="18261" y="17432"/>
                      <a:pt x="18261" y="16674"/>
                    </a:cubicBezTo>
                    <a:cubicBezTo>
                      <a:pt x="17677" y="16295"/>
                      <a:pt x="17094" y="15916"/>
                      <a:pt x="17094" y="15158"/>
                    </a:cubicBezTo>
                    <a:cubicBezTo>
                      <a:pt x="16510" y="13642"/>
                      <a:pt x="17677" y="13263"/>
                      <a:pt x="18261" y="12126"/>
                    </a:cubicBezTo>
                    <a:cubicBezTo>
                      <a:pt x="18845" y="11368"/>
                      <a:pt x="19429" y="10989"/>
                      <a:pt x="19429" y="10232"/>
                    </a:cubicBezTo>
                    <a:cubicBezTo>
                      <a:pt x="18845" y="9474"/>
                      <a:pt x="18845" y="8716"/>
                      <a:pt x="17677" y="7958"/>
                    </a:cubicBezTo>
                    <a:cubicBezTo>
                      <a:pt x="17677" y="7958"/>
                      <a:pt x="14758" y="6821"/>
                      <a:pt x="15926" y="6063"/>
                    </a:cubicBezTo>
                    <a:cubicBezTo>
                      <a:pt x="16510" y="5684"/>
                      <a:pt x="18261" y="6063"/>
                      <a:pt x="19429" y="6063"/>
                    </a:cubicBezTo>
                    <a:cubicBezTo>
                      <a:pt x="18261" y="4547"/>
                      <a:pt x="18261" y="3789"/>
                      <a:pt x="18261" y="2274"/>
                    </a:cubicBezTo>
                    <a:cubicBezTo>
                      <a:pt x="18261" y="1895"/>
                      <a:pt x="18261" y="1137"/>
                      <a:pt x="17094" y="758"/>
                    </a:cubicBezTo>
                    <a:cubicBezTo>
                      <a:pt x="17094" y="379"/>
                      <a:pt x="15342" y="0"/>
                      <a:pt x="15342" y="0"/>
                    </a:cubicBezTo>
                    <a:cubicBezTo>
                      <a:pt x="15342" y="758"/>
                      <a:pt x="18845" y="2653"/>
                      <a:pt x="15926" y="3411"/>
                    </a:cubicBezTo>
                    <a:cubicBezTo>
                      <a:pt x="14175" y="4168"/>
                      <a:pt x="13591" y="5305"/>
                      <a:pt x="13007" y="6821"/>
                    </a:cubicBezTo>
                    <a:cubicBezTo>
                      <a:pt x="12423" y="7200"/>
                      <a:pt x="12423" y="8337"/>
                      <a:pt x="11839" y="8337"/>
                    </a:cubicBezTo>
                    <a:cubicBezTo>
                      <a:pt x="10672" y="8716"/>
                      <a:pt x="10672" y="9474"/>
                      <a:pt x="10088" y="10232"/>
                    </a:cubicBezTo>
                    <a:cubicBezTo>
                      <a:pt x="9504" y="10989"/>
                      <a:pt x="8921" y="11747"/>
                      <a:pt x="8337" y="12505"/>
                    </a:cubicBezTo>
                    <a:cubicBezTo>
                      <a:pt x="7169" y="13263"/>
                      <a:pt x="6585" y="11747"/>
                      <a:pt x="6002" y="11747"/>
                    </a:cubicBezTo>
                    <a:cubicBezTo>
                      <a:pt x="3083" y="11747"/>
                      <a:pt x="1331" y="13263"/>
                      <a:pt x="748" y="14779"/>
                    </a:cubicBezTo>
                    <a:cubicBezTo>
                      <a:pt x="748" y="15158"/>
                      <a:pt x="-420" y="15537"/>
                      <a:pt x="164" y="15916"/>
                    </a:cubicBezTo>
                    <a:cubicBezTo>
                      <a:pt x="748" y="16295"/>
                      <a:pt x="1331" y="16674"/>
                      <a:pt x="1915" y="17053"/>
                    </a:cubicBezTo>
                    <a:cubicBezTo>
                      <a:pt x="1915" y="17432"/>
                      <a:pt x="2499" y="16674"/>
                      <a:pt x="2499" y="17053"/>
                    </a:cubicBezTo>
                    <a:cubicBezTo>
                      <a:pt x="3083" y="17432"/>
                      <a:pt x="3666" y="17811"/>
                      <a:pt x="3666" y="18189"/>
                    </a:cubicBezTo>
                    <a:cubicBezTo>
                      <a:pt x="4250" y="18947"/>
                      <a:pt x="3666" y="20084"/>
                      <a:pt x="3666" y="20842"/>
                    </a:cubicBezTo>
                    <a:cubicBezTo>
                      <a:pt x="5418" y="20463"/>
                      <a:pt x="7169" y="20463"/>
                      <a:pt x="8921" y="20463"/>
                    </a:cubicBezTo>
                    <a:cubicBezTo>
                      <a:pt x="11256" y="20463"/>
                      <a:pt x="14175" y="20842"/>
                      <a:pt x="16510" y="2084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0" name="Freeform 756"/>
              <p:cNvSpPr/>
              <p:nvPr/>
            </p:nvSpPr>
            <p:spPr>
              <a:xfrm>
                <a:off x="8894711" y="5754668"/>
                <a:ext cx="150884" cy="352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2" h="21600" extrusionOk="0">
                    <a:moveTo>
                      <a:pt x="14792" y="0"/>
                    </a:moveTo>
                    <a:cubicBezTo>
                      <a:pt x="11912" y="1394"/>
                      <a:pt x="13352" y="1394"/>
                      <a:pt x="11912" y="2787"/>
                    </a:cubicBezTo>
                    <a:cubicBezTo>
                      <a:pt x="10472" y="4181"/>
                      <a:pt x="7592" y="3484"/>
                      <a:pt x="4712" y="3484"/>
                    </a:cubicBezTo>
                    <a:cubicBezTo>
                      <a:pt x="4712" y="3484"/>
                      <a:pt x="1832" y="4877"/>
                      <a:pt x="392" y="5574"/>
                    </a:cubicBezTo>
                    <a:cubicBezTo>
                      <a:pt x="-1048" y="6271"/>
                      <a:pt x="1832" y="7665"/>
                      <a:pt x="3272" y="9058"/>
                    </a:cubicBezTo>
                    <a:cubicBezTo>
                      <a:pt x="9032" y="12542"/>
                      <a:pt x="4712" y="17419"/>
                      <a:pt x="7592" y="21600"/>
                    </a:cubicBezTo>
                    <a:cubicBezTo>
                      <a:pt x="9032" y="21600"/>
                      <a:pt x="11912" y="21600"/>
                      <a:pt x="14792" y="20903"/>
                    </a:cubicBezTo>
                    <a:cubicBezTo>
                      <a:pt x="16232" y="20903"/>
                      <a:pt x="16232" y="20206"/>
                      <a:pt x="14792" y="18813"/>
                    </a:cubicBezTo>
                    <a:cubicBezTo>
                      <a:pt x="14792" y="16723"/>
                      <a:pt x="14792" y="14632"/>
                      <a:pt x="14792" y="12542"/>
                    </a:cubicBezTo>
                    <a:cubicBezTo>
                      <a:pt x="14792" y="9755"/>
                      <a:pt x="19112" y="8361"/>
                      <a:pt x="20552" y="6271"/>
                    </a:cubicBezTo>
                    <a:cubicBezTo>
                      <a:pt x="20552" y="4181"/>
                      <a:pt x="20552" y="3484"/>
                      <a:pt x="19112" y="2090"/>
                    </a:cubicBezTo>
                    <a:cubicBezTo>
                      <a:pt x="19112" y="2090"/>
                      <a:pt x="14792" y="0"/>
                      <a:pt x="14792" y="0"/>
                    </a:cubicBezTo>
                    <a:cubicBezTo>
                      <a:pt x="13352" y="697"/>
                      <a:pt x="14792" y="0"/>
                      <a:pt x="14792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1" name="Freeform 757"/>
              <p:cNvSpPr/>
              <p:nvPr/>
            </p:nvSpPr>
            <p:spPr>
              <a:xfrm>
                <a:off x="9001328" y="5673880"/>
                <a:ext cx="617295" cy="5494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6" h="20433" extrusionOk="0">
                    <a:moveTo>
                      <a:pt x="11135" y="17480"/>
                    </a:moveTo>
                    <a:cubicBezTo>
                      <a:pt x="11501" y="16633"/>
                      <a:pt x="12600" y="15363"/>
                      <a:pt x="13332" y="15363"/>
                    </a:cubicBezTo>
                    <a:cubicBezTo>
                      <a:pt x="13698" y="14939"/>
                      <a:pt x="14430" y="14939"/>
                      <a:pt x="14430" y="14939"/>
                    </a:cubicBezTo>
                    <a:cubicBezTo>
                      <a:pt x="14796" y="15363"/>
                      <a:pt x="15162" y="16210"/>
                      <a:pt x="15528" y="15786"/>
                    </a:cubicBezTo>
                    <a:cubicBezTo>
                      <a:pt x="16261" y="15363"/>
                      <a:pt x="16627" y="14092"/>
                      <a:pt x="16993" y="13245"/>
                    </a:cubicBezTo>
                    <a:cubicBezTo>
                      <a:pt x="16993" y="12821"/>
                      <a:pt x="17359" y="11974"/>
                      <a:pt x="17359" y="11551"/>
                    </a:cubicBezTo>
                    <a:cubicBezTo>
                      <a:pt x="17725" y="11127"/>
                      <a:pt x="18091" y="11551"/>
                      <a:pt x="18457" y="11127"/>
                    </a:cubicBezTo>
                    <a:cubicBezTo>
                      <a:pt x="18457" y="10280"/>
                      <a:pt x="19189" y="5621"/>
                      <a:pt x="20288" y="5621"/>
                    </a:cubicBezTo>
                    <a:cubicBezTo>
                      <a:pt x="21020" y="5621"/>
                      <a:pt x="21386" y="4774"/>
                      <a:pt x="21386" y="4351"/>
                    </a:cubicBezTo>
                    <a:cubicBezTo>
                      <a:pt x="21386" y="3504"/>
                      <a:pt x="20654" y="3504"/>
                      <a:pt x="20654" y="3080"/>
                    </a:cubicBezTo>
                    <a:cubicBezTo>
                      <a:pt x="20654" y="2657"/>
                      <a:pt x="20288" y="2657"/>
                      <a:pt x="20288" y="2233"/>
                    </a:cubicBezTo>
                    <a:cubicBezTo>
                      <a:pt x="19922" y="1386"/>
                      <a:pt x="19922" y="963"/>
                      <a:pt x="19555" y="116"/>
                    </a:cubicBezTo>
                    <a:cubicBezTo>
                      <a:pt x="19189" y="539"/>
                      <a:pt x="18091" y="1810"/>
                      <a:pt x="17359" y="1810"/>
                    </a:cubicBezTo>
                    <a:cubicBezTo>
                      <a:pt x="16261" y="1386"/>
                      <a:pt x="15528" y="1386"/>
                      <a:pt x="14430" y="1386"/>
                    </a:cubicBezTo>
                    <a:cubicBezTo>
                      <a:pt x="13332" y="1386"/>
                      <a:pt x="12600" y="2233"/>
                      <a:pt x="11501" y="2233"/>
                    </a:cubicBezTo>
                    <a:cubicBezTo>
                      <a:pt x="10769" y="2233"/>
                      <a:pt x="10037" y="963"/>
                      <a:pt x="9305" y="1386"/>
                    </a:cubicBezTo>
                    <a:cubicBezTo>
                      <a:pt x="7840" y="2233"/>
                      <a:pt x="7474" y="1810"/>
                      <a:pt x="6742" y="963"/>
                    </a:cubicBezTo>
                    <a:cubicBezTo>
                      <a:pt x="6376" y="539"/>
                      <a:pt x="5278" y="-308"/>
                      <a:pt x="4545" y="116"/>
                    </a:cubicBezTo>
                    <a:cubicBezTo>
                      <a:pt x="4179" y="116"/>
                      <a:pt x="3081" y="539"/>
                      <a:pt x="2715" y="963"/>
                    </a:cubicBezTo>
                    <a:cubicBezTo>
                      <a:pt x="2349" y="1386"/>
                      <a:pt x="2715" y="1810"/>
                      <a:pt x="2349" y="2233"/>
                    </a:cubicBezTo>
                    <a:cubicBezTo>
                      <a:pt x="2349" y="2657"/>
                      <a:pt x="1983" y="3504"/>
                      <a:pt x="1983" y="3927"/>
                    </a:cubicBezTo>
                    <a:cubicBezTo>
                      <a:pt x="1617" y="4774"/>
                      <a:pt x="1617" y="5621"/>
                      <a:pt x="1617" y="6468"/>
                    </a:cubicBezTo>
                    <a:cubicBezTo>
                      <a:pt x="1617" y="7739"/>
                      <a:pt x="518" y="8586"/>
                      <a:pt x="152" y="9857"/>
                    </a:cubicBezTo>
                    <a:cubicBezTo>
                      <a:pt x="-214" y="11127"/>
                      <a:pt x="152" y="14092"/>
                      <a:pt x="518" y="15786"/>
                    </a:cubicBezTo>
                    <a:cubicBezTo>
                      <a:pt x="518" y="16210"/>
                      <a:pt x="1250" y="15786"/>
                      <a:pt x="1617" y="15786"/>
                    </a:cubicBezTo>
                    <a:cubicBezTo>
                      <a:pt x="1983" y="15786"/>
                      <a:pt x="2715" y="16210"/>
                      <a:pt x="3081" y="16210"/>
                    </a:cubicBezTo>
                    <a:cubicBezTo>
                      <a:pt x="3447" y="16633"/>
                      <a:pt x="4911" y="17480"/>
                      <a:pt x="4911" y="17904"/>
                    </a:cubicBezTo>
                    <a:cubicBezTo>
                      <a:pt x="4911" y="18327"/>
                      <a:pt x="4911" y="18327"/>
                      <a:pt x="4911" y="18751"/>
                    </a:cubicBezTo>
                    <a:cubicBezTo>
                      <a:pt x="4911" y="19174"/>
                      <a:pt x="5278" y="19598"/>
                      <a:pt x="5644" y="20021"/>
                    </a:cubicBezTo>
                    <a:cubicBezTo>
                      <a:pt x="6376" y="21292"/>
                      <a:pt x="7474" y="19174"/>
                      <a:pt x="8206" y="19598"/>
                    </a:cubicBezTo>
                    <a:cubicBezTo>
                      <a:pt x="8206" y="19598"/>
                      <a:pt x="7840" y="20021"/>
                      <a:pt x="7840" y="20021"/>
                    </a:cubicBezTo>
                    <a:cubicBezTo>
                      <a:pt x="7840" y="19598"/>
                      <a:pt x="9671" y="19598"/>
                      <a:pt x="9671" y="19598"/>
                    </a:cubicBezTo>
                    <a:cubicBezTo>
                      <a:pt x="10403" y="19598"/>
                      <a:pt x="10403" y="18751"/>
                      <a:pt x="10769" y="19598"/>
                    </a:cubicBezTo>
                    <a:cubicBezTo>
                      <a:pt x="11135" y="18751"/>
                      <a:pt x="11135" y="18327"/>
                      <a:pt x="11135" y="17480"/>
                    </a:cubicBezTo>
                    <a:cubicBezTo>
                      <a:pt x="11501" y="17057"/>
                      <a:pt x="11135" y="17904"/>
                      <a:pt x="11135" y="1748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2" name="Freeform 758"/>
              <p:cNvSpPr/>
              <p:nvPr/>
            </p:nvSpPr>
            <p:spPr>
              <a:xfrm>
                <a:off x="8557456" y="5595887"/>
                <a:ext cx="429184" cy="3407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4" h="21600" extrusionOk="0">
                    <a:moveTo>
                      <a:pt x="17555" y="14400"/>
                    </a:moveTo>
                    <a:cubicBezTo>
                      <a:pt x="18584" y="12240"/>
                      <a:pt x="20126" y="14400"/>
                      <a:pt x="20641" y="12240"/>
                    </a:cubicBezTo>
                    <a:cubicBezTo>
                      <a:pt x="21155" y="11520"/>
                      <a:pt x="19612" y="9360"/>
                      <a:pt x="19098" y="9360"/>
                    </a:cubicBezTo>
                    <a:cubicBezTo>
                      <a:pt x="18584" y="10800"/>
                      <a:pt x="17041" y="7920"/>
                      <a:pt x="16526" y="7200"/>
                    </a:cubicBezTo>
                    <a:cubicBezTo>
                      <a:pt x="16526" y="6480"/>
                      <a:pt x="16526" y="5760"/>
                      <a:pt x="16012" y="5040"/>
                    </a:cubicBezTo>
                    <a:cubicBezTo>
                      <a:pt x="14984" y="3600"/>
                      <a:pt x="14984" y="2880"/>
                      <a:pt x="14984" y="720"/>
                    </a:cubicBezTo>
                    <a:cubicBezTo>
                      <a:pt x="14469" y="720"/>
                      <a:pt x="13441" y="0"/>
                      <a:pt x="12926" y="0"/>
                    </a:cubicBezTo>
                    <a:cubicBezTo>
                      <a:pt x="11898" y="720"/>
                      <a:pt x="11384" y="1440"/>
                      <a:pt x="10869" y="1440"/>
                    </a:cubicBezTo>
                    <a:cubicBezTo>
                      <a:pt x="10355" y="2160"/>
                      <a:pt x="9841" y="2880"/>
                      <a:pt x="9326" y="2880"/>
                    </a:cubicBezTo>
                    <a:cubicBezTo>
                      <a:pt x="8812" y="4320"/>
                      <a:pt x="8812" y="2880"/>
                      <a:pt x="8298" y="3600"/>
                    </a:cubicBezTo>
                    <a:cubicBezTo>
                      <a:pt x="7269" y="4320"/>
                      <a:pt x="6241" y="7920"/>
                      <a:pt x="5212" y="7200"/>
                    </a:cubicBezTo>
                    <a:cubicBezTo>
                      <a:pt x="4698" y="7200"/>
                      <a:pt x="4184" y="5760"/>
                      <a:pt x="4184" y="7200"/>
                    </a:cubicBezTo>
                    <a:cubicBezTo>
                      <a:pt x="3669" y="7920"/>
                      <a:pt x="3669" y="9360"/>
                      <a:pt x="3155" y="10080"/>
                    </a:cubicBezTo>
                    <a:cubicBezTo>
                      <a:pt x="3155" y="10800"/>
                      <a:pt x="3155" y="11520"/>
                      <a:pt x="2126" y="11520"/>
                    </a:cubicBezTo>
                    <a:cubicBezTo>
                      <a:pt x="2126" y="11520"/>
                      <a:pt x="69" y="12240"/>
                      <a:pt x="584" y="12960"/>
                    </a:cubicBezTo>
                    <a:cubicBezTo>
                      <a:pt x="2126" y="14400"/>
                      <a:pt x="-445" y="16560"/>
                      <a:pt x="69" y="17280"/>
                    </a:cubicBezTo>
                    <a:cubicBezTo>
                      <a:pt x="1098" y="18000"/>
                      <a:pt x="2126" y="21600"/>
                      <a:pt x="3669" y="20160"/>
                    </a:cubicBezTo>
                    <a:cubicBezTo>
                      <a:pt x="5212" y="18720"/>
                      <a:pt x="6241" y="19440"/>
                      <a:pt x="7784" y="21600"/>
                    </a:cubicBezTo>
                    <a:cubicBezTo>
                      <a:pt x="7269" y="19440"/>
                      <a:pt x="7269" y="17280"/>
                      <a:pt x="7269" y="15840"/>
                    </a:cubicBezTo>
                    <a:cubicBezTo>
                      <a:pt x="9326" y="15840"/>
                      <a:pt x="10869" y="15840"/>
                      <a:pt x="12926" y="15840"/>
                    </a:cubicBezTo>
                    <a:cubicBezTo>
                      <a:pt x="14469" y="15840"/>
                      <a:pt x="17041" y="16560"/>
                      <a:pt x="17555" y="14400"/>
                    </a:cubicBezTo>
                    <a:cubicBezTo>
                      <a:pt x="18069" y="12960"/>
                      <a:pt x="17555" y="14400"/>
                      <a:pt x="17555" y="14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3" name="Freeform 759"/>
              <p:cNvSpPr/>
              <p:nvPr/>
            </p:nvSpPr>
            <p:spPr>
              <a:xfrm>
                <a:off x="8858988" y="5847607"/>
                <a:ext cx="84554" cy="2682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475" h="21375" extrusionOk="0">
                    <a:moveTo>
                      <a:pt x="17040" y="9000"/>
                    </a:moveTo>
                    <a:cubicBezTo>
                      <a:pt x="17040" y="8100"/>
                      <a:pt x="17040" y="6300"/>
                      <a:pt x="14880" y="5400"/>
                    </a:cubicBezTo>
                    <a:cubicBezTo>
                      <a:pt x="12720" y="4500"/>
                      <a:pt x="6240" y="900"/>
                      <a:pt x="8400" y="0"/>
                    </a:cubicBezTo>
                    <a:cubicBezTo>
                      <a:pt x="6240" y="0"/>
                      <a:pt x="4080" y="0"/>
                      <a:pt x="1920" y="0"/>
                    </a:cubicBezTo>
                    <a:cubicBezTo>
                      <a:pt x="-2400" y="0"/>
                      <a:pt x="1920" y="1800"/>
                      <a:pt x="1920" y="2700"/>
                    </a:cubicBezTo>
                    <a:cubicBezTo>
                      <a:pt x="4080" y="4500"/>
                      <a:pt x="1920" y="6300"/>
                      <a:pt x="1920" y="8100"/>
                    </a:cubicBezTo>
                    <a:cubicBezTo>
                      <a:pt x="-240" y="10800"/>
                      <a:pt x="4080" y="10800"/>
                      <a:pt x="6240" y="13500"/>
                    </a:cubicBezTo>
                    <a:cubicBezTo>
                      <a:pt x="6240" y="15300"/>
                      <a:pt x="4080" y="17100"/>
                      <a:pt x="6240" y="18900"/>
                    </a:cubicBezTo>
                    <a:cubicBezTo>
                      <a:pt x="6240" y="19800"/>
                      <a:pt x="8400" y="20700"/>
                      <a:pt x="10560" y="20700"/>
                    </a:cubicBezTo>
                    <a:cubicBezTo>
                      <a:pt x="12720" y="21600"/>
                      <a:pt x="19200" y="21600"/>
                      <a:pt x="17040" y="20700"/>
                    </a:cubicBezTo>
                    <a:cubicBezTo>
                      <a:pt x="17040" y="17100"/>
                      <a:pt x="17040" y="13500"/>
                      <a:pt x="17040" y="9000"/>
                    </a:cubicBezTo>
                    <a:cubicBezTo>
                      <a:pt x="17040" y="6300"/>
                      <a:pt x="17040" y="11700"/>
                      <a:pt x="17040" y="90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4" name="Freeform 760"/>
              <p:cNvSpPr/>
              <p:nvPr/>
            </p:nvSpPr>
            <p:spPr>
              <a:xfrm>
                <a:off x="8407383" y="5867411"/>
                <a:ext cx="308030" cy="3442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51" h="21098" extrusionOk="0">
                    <a:moveTo>
                      <a:pt x="16641" y="2285"/>
                    </a:moveTo>
                    <a:cubicBezTo>
                      <a:pt x="15291" y="2285"/>
                      <a:pt x="14616" y="3679"/>
                      <a:pt x="13266" y="2982"/>
                    </a:cubicBezTo>
                    <a:cubicBezTo>
                      <a:pt x="11916" y="2982"/>
                      <a:pt x="10566" y="-502"/>
                      <a:pt x="9216" y="195"/>
                    </a:cubicBezTo>
                    <a:cubicBezTo>
                      <a:pt x="8541" y="892"/>
                      <a:pt x="7866" y="892"/>
                      <a:pt x="7866" y="195"/>
                    </a:cubicBezTo>
                    <a:cubicBezTo>
                      <a:pt x="7191" y="-502"/>
                      <a:pt x="6516" y="892"/>
                      <a:pt x="5841" y="892"/>
                    </a:cubicBezTo>
                    <a:cubicBezTo>
                      <a:pt x="4491" y="1588"/>
                      <a:pt x="3816" y="892"/>
                      <a:pt x="3141" y="892"/>
                    </a:cubicBezTo>
                    <a:cubicBezTo>
                      <a:pt x="2466" y="195"/>
                      <a:pt x="2466" y="1588"/>
                      <a:pt x="1791" y="1588"/>
                    </a:cubicBezTo>
                    <a:cubicBezTo>
                      <a:pt x="1116" y="1588"/>
                      <a:pt x="441" y="2982"/>
                      <a:pt x="1116" y="3679"/>
                    </a:cubicBezTo>
                    <a:cubicBezTo>
                      <a:pt x="1116" y="4375"/>
                      <a:pt x="2466" y="4375"/>
                      <a:pt x="2466" y="4375"/>
                    </a:cubicBezTo>
                    <a:cubicBezTo>
                      <a:pt x="2466" y="5072"/>
                      <a:pt x="1116" y="5769"/>
                      <a:pt x="1116" y="5769"/>
                    </a:cubicBezTo>
                    <a:cubicBezTo>
                      <a:pt x="1116" y="6466"/>
                      <a:pt x="2466" y="7163"/>
                      <a:pt x="2466" y="7859"/>
                    </a:cubicBezTo>
                    <a:cubicBezTo>
                      <a:pt x="2466" y="7859"/>
                      <a:pt x="1116" y="7163"/>
                      <a:pt x="1116" y="8556"/>
                    </a:cubicBezTo>
                    <a:cubicBezTo>
                      <a:pt x="1116" y="9253"/>
                      <a:pt x="1791" y="10646"/>
                      <a:pt x="441" y="10646"/>
                    </a:cubicBezTo>
                    <a:cubicBezTo>
                      <a:pt x="1116" y="11343"/>
                      <a:pt x="1116" y="12040"/>
                      <a:pt x="441" y="12737"/>
                    </a:cubicBezTo>
                    <a:cubicBezTo>
                      <a:pt x="441" y="14130"/>
                      <a:pt x="-909" y="14130"/>
                      <a:pt x="1116" y="15524"/>
                    </a:cubicBezTo>
                    <a:cubicBezTo>
                      <a:pt x="1791" y="15524"/>
                      <a:pt x="3141" y="16221"/>
                      <a:pt x="3816" y="17614"/>
                    </a:cubicBezTo>
                    <a:cubicBezTo>
                      <a:pt x="4491" y="18311"/>
                      <a:pt x="3816" y="19704"/>
                      <a:pt x="3816" y="21098"/>
                    </a:cubicBezTo>
                    <a:cubicBezTo>
                      <a:pt x="6516" y="20401"/>
                      <a:pt x="8541" y="19008"/>
                      <a:pt x="11916" y="19008"/>
                    </a:cubicBezTo>
                    <a:cubicBezTo>
                      <a:pt x="13266" y="18311"/>
                      <a:pt x="15291" y="19008"/>
                      <a:pt x="16641" y="19008"/>
                    </a:cubicBezTo>
                    <a:cubicBezTo>
                      <a:pt x="17991" y="19008"/>
                      <a:pt x="20016" y="19704"/>
                      <a:pt x="19341" y="17614"/>
                    </a:cubicBezTo>
                    <a:cubicBezTo>
                      <a:pt x="19341" y="16221"/>
                      <a:pt x="18666" y="15524"/>
                      <a:pt x="17991" y="14130"/>
                    </a:cubicBezTo>
                    <a:cubicBezTo>
                      <a:pt x="17991" y="12737"/>
                      <a:pt x="18666" y="11343"/>
                      <a:pt x="19341" y="9950"/>
                    </a:cubicBezTo>
                    <a:cubicBezTo>
                      <a:pt x="20016" y="7163"/>
                      <a:pt x="20691" y="2285"/>
                      <a:pt x="16641" y="228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5" name="Freeform 761"/>
              <p:cNvSpPr/>
              <p:nvPr/>
            </p:nvSpPr>
            <p:spPr>
              <a:xfrm>
                <a:off x="8686803" y="5847607"/>
                <a:ext cx="232656" cy="3407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2" h="21600" extrusionOk="0">
                    <a:moveTo>
                      <a:pt x="17055" y="9360"/>
                    </a:moveTo>
                    <a:cubicBezTo>
                      <a:pt x="15177" y="7920"/>
                      <a:pt x="16116" y="5760"/>
                      <a:pt x="16116" y="4320"/>
                    </a:cubicBezTo>
                    <a:cubicBezTo>
                      <a:pt x="17055" y="2880"/>
                      <a:pt x="14238" y="1440"/>
                      <a:pt x="15177" y="0"/>
                    </a:cubicBezTo>
                    <a:cubicBezTo>
                      <a:pt x="10482" y="0"/>
                      <a:pt x="6725" y="0"/>
                      <a:pt x="2029" y="0"/>
                    </a:cubicBezTo>
                    <a:cubicBezTo>
                      <a:pt x="2029" y="2160"/>
                      <a:pt x="2969" y="5040"/>
                      <a:pt x="2969" y="7920"/>
                    </a:cubicBezTo>
                    <a:cubicBezTo>
                      <a:pt x="2969" y="10800"/>
                      <a:pt x="-788" y="12960"/>
                      <a:pt x="151" y="15840"/>
                    </a:cubicBezTo>
                    <a:cubicBezTo>
                      <a:pt x="1090" y="18000"/>
                      <a:pt x="2969" y="18720"/>
                      <a:pt x="2029" y="21600"/>
                    </a:cubicBezTo>
                    <a:cubicBezTo>
                      <a:pt x="4847" y="21600"/>
                      <a:pt x="5786" y="21600"/>
                      <a:pt x="8603" y="20880"/>
                    </a:cubicBezTo>
                    <a:cubicBezTo>
                      <a:pt x="13299" y="20160"/>
                      <a:pt x="17055" y="18720"/>
                      <a:pt x="20812" y="17280"/>
                    </a:cubicBezTo>
                    <a:cubicBezTo>
                      <a:pt x="18934" y="16560"/>
                      <a:pt x="17995" y="15120"/>
                      <a:pt x="17995" y="13680"/>
                    </a:cubicBezTo>
                    <a:cubicBezTo>
                      <a:pt x="17995" y="12240"/>
                      <a:pt x="17995" y="10800"/>
                      <a:pt x="17055" y="9360"/>
                    </a:cubicBezTo>
                    <a:cubicBezTo>
                      <a:pt x="15177" y="7920"/>
                      <a:pt x="17995" y="10800"/>
                      <a:pt x="17055" y="936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6" name="Freeform 762"/>
              <p:cNvSpPr/>
              <p:nvPr/>
            </p:nvSpPr>
            <p:spPr>
              <a:xfrm>
                <a:off x="8156681" y="5900196"/>
                <a:ext cx="145853" cy="1778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7" h="18719" extrusionOk="0">
                    <a:moveTo>
                      <a:pt x="16126" y="14933"/>
                    </a:moveTo>
                    <a:cubicBezTo>
                      <a:pt x="20446" y="13733"/>
                      <a:pt x="20446" y="7733"/>
                      <a:pt x="19006" y="5333"/>
                    </a:cubicBezTo>
                    <a:cubicBezTo>
                      <a:pt x="16126" y="533"/>
                      <a:pt x="10366" y="-1867"/>
                      <a:pt x="6046" y="1733"/>
                    </a:cubicBezTo>
                    <a:cubicBezTo>
                      <a:pt x="3166" y="2933"/>
                      <a:pt x="-1154" y="5333"/>
                      <a:pt x="286" y="7733"/>
                    </a:cubicBezTo>
                    <a:cubicBezTo>
                      <a:pt x="1726" y="10133"/>
                      <a:pt x="1726" y="11333"/>
                      <a:pt x="4606" y="12533"/>
                    </a:cubicBezTo>
                    <a:cubicBezTo>
                      <a:pt x="6046" y="14933"/>
                      <a:pt x="6046" y="16133"/>
                      <a:pt x="8926" y="17333"/>
                    </a:cubicBezTo>
                    <a:cubicBezTo>
                      <a:pt x="10366" y="18533"/>
                      <a:pt x="11806" y="19733"/>
                      <a:pt x="13246" y="17333"/>
                    </a:cubicBezTo>
                    <a:cubicBezTo>
                      <a:pt x="13246" y="16133"/>
                      <a:pt x="14686" y="16133"/>
                      <a:pt x="16126" y="14933"/>
                    </a:cubicBezTo>
                    <a:cubicBezTo>
                      <a:pt x="19006" y="13733"/>
                      <a:pt x="14686" y="16133"/>
                      <a:pt x="16126" y="1493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7" name="Freeform 763"/>
              <p:cNvSpPr/>
              <p:nvPr/>
            </p:nvSpPr>
            <p:spPr>
              <a:xfrm>
                <a:off x="8241910" y="5981975"/>
                <a:ext cx="228341" cy="229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5" h="20660" extrusionOk="0">
                    <a:moveTo>
                      <a:pt x="20618" y="16546"/>
                    </a:moveTo>
                    <a:cubicBezTo>
                      <a:pt x="21600" y="14489"/>
                      <a:pt x="19636" y="13460"/>
                      <a:pt x="18655" y="12431"/>
                    </a:cubicBezTo>
                    <a:cubicBezTo>
                      <a:pt x="17673" y="12431"/>
                      <a:pt x="13745" y="11403"/>
                      <a:pt x="15709" y="10374"/>
                    </a:cubicBezTo>
                    <a:cubicBezTo>
                      <a:pt x="16691" y="9346"/>
                      <a:pt x="16691" y="6260"/>
                      <a:pt x="15709" y="5231"/>
                    </a:cubicBezTo>
                    <a:cubicBezTo>
                      <a:pt x="14727" y="3174"/>
                      <a:pt x="13745" y="7289"/>
                      <a:pt x="12764" y="7289"/>
                    </a:cubicBezTo>
                    <a:cubicBezTo>
                      <a:pt x="9818" y="7289"/>
                      <a:pt x="10800" y="-940"/>
                      <a:pt x="8836" y="89"/>
                    </a:cubicBezTo>
                    <a:cubicBezTo>
                      <a:pt x="7855" y="1117"/>
                      <a:pt x="5891" y="2146"/>
                      <a:pt x="4909" y="3174"/>
                    </a:cubicBezTo>
                    <a:cubicBezTo>
                      <a:pt x="3927" y="5231"/>
                      <a:pt x="1964" y="6260"/>
                      <a:pt x="0" y="8317"/>
                    </a:cubicBezTo>
                    <a:cubicBezTo>
                      <a:pt x="4909" y="11403"/>
                      <a:pt x="7855" y="14489"/>
                      <a:pt x="11782" y="17574"/>
                    </a:cubicBezTo>
                    <a:cubicBezTo>
                      <a:pt x="13745" y="19631"/>
                      <a:pt x="15709" y="20660"/>
                      <a:pt x="18655" y="20660"/>
                    </a:cubicBezTo>
                    <a:cubicBezTo>
                      <a:pt x="21600" y="20660"/>
                      <a:pt x="19636" y="18603"/>
                      <a:pt x="20618" y="16546"/>
                    </a:cubicBezTo>
                    <a:cubicBezTo>
                      <a:pt x="21600" y="14489"/>
                      <a:pt x="20618" y="18603"/>
                      <a:pt x="20618" y="1654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8" name="Freeform 764"/>
              <p:cNvSpPr/>
              <p:nvPr/>
            </p:nvSpPr>
            <p:spPr>
              <a:xfrm>
                <a:off x="8076127" y="5745920"/>
                <a:ext cx="367605" cy="3105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41" extrusionOk="0">
                    <a:moveTo>
                      <a:pt x="6171" y="11731"/>
                    </a:moveTo>
                    <a:cubicBezTo>
                      <a:pt x="8640" y="10242"/>
                      <a:pt x="11109" y="8752"/>
                      <a:pt x="12343" y="12476"/>
                    </a:cubicBezTo>
                    <a:cubicBezTo>
                      <a:pt x="13577" y="13966"/>
                      <a:pt x="12960" y="14711"/>
                      <a:pt x="12960" y="16945"/>
                    </a:cubicBezTo>
                    <a:cubicBezTo>
                      <a:pt x="13577" y="17690"/>
                      <a:pt x="14811" y="15455"/>
                      <a:pt x="15429" y="15455"/>
                    </a:cubicBezTo>
                    <a:cubicBezTo>
                      <a:pt x="16663" y="14711"/>
                      <a:pt x="16663" y="21414"/>
                      <a:pt x="17897" y="19924"/>
                    </a:cubicBezTo>
                    <a:cubicBezTo>
                      <a:pt x="18514" y="19924"/>
                      <a:pt x="18514" y="19180"/>
                      <a:pt x="19131" y="19180"/>
                    </a:cubicBezTo>
                    <a:cubicBezTo>
                      <a:pt x="19131" y="18435"/>
                      <a:pt x="20366" y="19180"/>
                      <a:pt x="20366" y="18435"/>
                    </a:cubicBezTo>
                    <a:cubicBezTo>
                      <a:pt x="20983" y="17690"/>
                      <a:pt x="20366" y="16945"/>
                      <a:pt x="20366" y="16945"/>
                    </a:cubicBezTo>
                    <a:cubicBezTo>
                      <a:pt x="20366" y="15455"/>
                      <a:pt x="21600" y="16200"/>
                      <a:pt x="21600" y="16200"/>
                    </a:cubicBezTo>
                    <a:cubicBezTo>
                      <a:pt x="21600" y="15455"/>
                      <a:pt x="19749" y="14711"/>
                      <a:pt x="20983" y="13966"/>
                    </a:cubicBezTo>
                    <a:cubicBezTo>
                      <a:pt x="21600" y="13221"/>
                      <a:pt x="21600" y="12476"/>
                      <a:pt x="20366" y="11731"/>
                    </a:cubicBezTo>
                    <a:cubicBezTo>
                      <a:pt x="19749" y="10986"/>
                      <a:pt x="20983" y="9497"/>
                      <a:pt x="20366" y="8752"/>
                    </a:cubicBezTo>
                    <a:cubicBezTo>
                      <a:pt x="19749" y="8007"/>
                      <a:pt x="20366" y="7262"/>
                      <a:pt x="19749" y="5773"/>
                    </a:cubicBezTo>
                    <a:cubicBezTo>
                      <a:pt x="19131" y="5028"/>
                      <a:pt x="17897" y="-186"/>
                      <a:pt x="16046" y="1304"/>
                    </a:cubicBezTo>
                    <a:cubicBezTo>
                      <a:pt x="16046" y="1304"/>
                      <a:pt x="15429" y="2048"/>
                      <a:pt x="14811" y="2048"/>
                    </a:cubicBezTo>
                    <a:cubicBezTo>
                      <a:pt x="14194" y="2048"/>
                      <a:pt x="14194" y="2048"/>
                      <a:pt x="13577" y="2048"/>
                    </a:cubicBezTo>
                    <a:cubicBezTo>
                      <a:pt x="12960" y="2793"/>
                      <a:pt x="12343" y="2048"/>
                      <a:pt x="11726" y="2048"/>
                    </a:cubicBezTo>
                    <a:cubicBezTo>
                      <a:pt x="11109" y="2048"/>
                      <a:pt x="11109" y="2793"/>
                      <a:pt x="11109" y="2048"/>
                    </a:cubicBezTo>
                    <a:cubicBezTo>
                      <a:pt x="9874" y="1304"/>
                      <a:pt x="10491" y="1304"/>
                      <a:pt x="9257" y="1304"/>
                    </a:cubicBezTo>
                    <a:cubicBezTo>
                      <a:pt x="7406" y="2048"/>
                      <a:pt x="7406" y="559"/>
                      <a:pt x="6171" y="559"/>
                    </a:cubicBezTo>
                    <a:cubicBezTo>
                      <a:pt x="4937" y="-186"/>
                      <a:pt x="3703" y="-186"/>
                      <a:pt x="3086" y="559"/>
                    </a:cubicBezTo>
                    <a:cubicBezTo>
                      <a:pt x="3086" y="1304"/>
                      <a:pt x="1851" y="2048"/>
                      <a:pt x="3086" y="2793"/>
                    </a:cubicBezTo>
                    <a:cubicBezTo>
                      <a:pt x="3703" y="3538"/>
                      <a:pt x="3086" y="4283"/>
                      <a:pt x="1851" y="4283"/>
                    </a:cubicBezTo>
                    <a:cubicBezTo>
                      <a:pt x="617" y="4283"/>
                      <a:pt x="0" y="4283"/>
                      <a:pt x="0" y="5773"/>
                    </a:cubicBezTo>
                    <a:cubicBezTo>
                      <a:pt x="617" y="7262"/>
                      <a:pt x="1234" y="8007"/>
                      <a:pt x="1851" y="9497"/>
                    </a:cubicBezTo>
                    <a:cubicBezTo>
                      <a:pt x="3086" y="10986"/>
                      <a:pt x="3703" y="11731"/>
                      <a:pt x="4937" y="13966"/>
                    </a:cubicBezTo>
                    <a:cubicBezTo>
                      <a:pt x="5554" y="13221"/>
                      <a:pt x="5554" y="12476"/>
                      <a:pt x="6171" y="11731"/>
                    </a:cubicBezTo>
                    <a:cubicBezTo>
                      <a:pt x="6789" y="11731"/>
                      <a:pt x="6171" y="12476"/>
                      <a:pt x="6171" y="1173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59" name="Freeform 765"/>
              <p:cNvSpPr/>
              <p:nvPr/>
            </p:nvSpPr>
            <p:spPr>
              <a:xfrm>
                <a:off x="7978823" y="5754668"/>
                <a:ext cx="153165" cy="813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31" h="21600" extrusionOk="0">
                    <a:moveTo>
                      <a:pt x="13500" y="15429"/>
                    </a:moveTo>
                    <a:cubicBezTo>
                      <a:pt x="14850" y="15429"/>
                      <a:pt x="21600" y="15429"/>
                      <a:pt x="18900" y="9257"/>
                    </a:cubicBezTo>
                    <a:cubicBezTo>
                      <a:pt x="16200" y="6171"/>
                      <a:pt x="18900" y="3086"/>
                      <a:pt x="18900" y="0"/>
                    </a:cubicBezTo>
                    <a:cubicBezTo>
                      <a:pt x="16200" y="0"/>
                      <a:pt x="12150" y="0"/>
                      <a:pt x="9450" y="0"/>
                    </a:cubicBezTo>
                    <a:cubicBezTo>
                      <a:pt x="6750" y="0"/>
                      <a:pt x="6750" y="3086"/>
                      <a:pt x="5400" y="0"/>
                    </a:cubicBezTo>
                    <a:cubicBezTo>
                      <a:pt x="2700" y="0"/>
                      <a:pt x="2700" y="0"/>
                      <a:pt x="0" y="3086"/>
                    </a:cubicBezTo>
                    <a:cubicBezTo>
                      <a:pt x="1350" y="6171"/>
                      <a:pt x="1350" y="9257"/>
                      <a:pt x="4050" y="9257"/>
                    </a:cubicBezTo>
                    <a:cubicBezTo>
                      <a:pt x="5400" y="9257"/>
                      <a:pt x="9450" y="9257"/>
                      <a:pt x="9450" y="9257"/>
                    </a:cubicBezTo>
                    <a:cubicBezTo>
                      <a:pt x="6750" y="15429"/>
                      <a:pt x="9450" y="18514"/>
                      <a:pt x="12150" y="21600"/>
                    </a:cubicBezTo>
                    <a:cubicBezTo>
                      <a:pt x="12150" y="21600"/>
                      <a:pt x="12150" y="15429"/>
                      <a:pt x="13500" y="1542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0" name="Freeform 766"/>
              <p:cNvSpPr/>
              <p:nvPr/>
            </p:nvSpPr>
            <p:spPr>
              <a:xfrm>
                <a:off x="7968008" y="5686426"/>
                <a:ext cx="158575" cy="37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318" extrusionOk="0">
                    <a:moveTo>
                      <a:pt x="5760" y="17318"/>
                    </a:moveTo>
                    <a:cubicBezTo>
                      <a:pt x="8640" y="11918"/>
                      <a:pt x="10080" y="6518"/>
                      <a:pt x="12960" y="11918"/>
                    </a:cubicBezTo>
                    <a:cubicBezTo>
                      <a:pt x="14400" y="11918"/>
                      <a:pt x="20160" y="17318"/>
                      <a:pt x="21600" y="6518"/>
                    </a:cubicBezTo>
                    <a:cubicBezTo>
                      <a:pt x="21600" y="11918"/>
                      <a:pt x="12960" y="-4282"/>
                      <a:pt x="11520" y="1118"/>
                    </a:cubicBezTo>
                    <a:cubicBezTo>
                      <a:pt x="7200" y="6518"/>
                      <a:pt x="1440" y="-4282"/>
                      <a:pt x="0" y="17318"/>
                    </a:cubicBezTo>
                    <a:cubicBezTo>
                      <a:pt x="2880" y="17318"/>
                      <a:pt x="4320" y="17318"/>
                      <a:pt x="5760" y="17318"/>
                    </a:cubicBezTo>
                    <a:cubicBezTo>
                      <a:pt x="7200" y="17318"/>
                      <a:pt x="5760" y="17318"/>
                      <a:pt x="5760" y="1731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1" name="Freeform 767"/>
              <p:cNvSpPr/>
              <p:nvPr/>
            </p:nvSpPr>
            <p:spPr>
              <a:xfrm>
                <a:off x="7954076" y="4879462"/>
                <a:ext cx="626605" cy="7488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8" h="20883" extrusionOk="0">
                    <a:moveTo>
                      <a:pt x="1538" y="18106"/>
                    </a:moveTo>
                    <a:cubicBezTo>
                      <a:pt x="2258" y="18106"/>
                      <a:pt x="4418" y="17471"/>
                      <a:pt x="5138" y="18106"/>
                    </a:cubicBezTo>
                    <a:cubicBezTo>
                      <a:pt x="5498" y="18424"/>
                      <a:pt x="5858" y="18424"/>
                      <a:pt x="6218" y="18741"/>
                    </a:cubicBezTo>
                    <a:cubicBezTo>
                      <a:pt x="6578" y="19376"/>
                      <a:pt x="6938" y="19694"/>
                      <a:pt x="7298" y="20012"/>
                    </a:cubicBezTo>
                    <a:cubicBezTo>
                      <a:pt x="7658" y="20329"/>
                      <a:pt x="9098" y="21600"/>
                      <a:pt x="9458" y="20329"/>
                    </a:cubicBezTo>
                    <a:cubicBezTo>
                      <a:pt x="9818" y="18424"/>
                      <a:pt x="10538" y="20647"/>
                      <a:pt x="11258" y="20329"/>
                    </a:cubicBezTo>
                    <a:cubicBezTo>
                      <a:pt x="11618" y="19694"/>
                      <a:pt x="11618" y="19694"/>
                      <a:pt x="12338" y="19694"/>
                    </a:cubicBezTo>
                    <a:cubicBezTo>
                      <a:pt x="13058" y="19694"/>
                      <a:pt x="13418" y="19694"/>
                      <a:pt x="13778" y="19694"/>
                    </a:cubicBezTo>
                    <a:cubicBezTo>
                      <a:pt x="14498" y="19376"/>
                      <a:pt x="15218" y="19376"/>
                      <a:pt x="15578" y="19376"/>
                    </a:cubicBezTo>
                    <a:cubicBezTo>
                      <a:pt x="16658" y="19376"/>
                      <a:pt x="17738" y="19376"/>
                      <a:pt x="18818" y="19376"/>
                    </a:cubicBezTo>
                    <a:cubicBezTo>
                      <a:pt x="19178" y="19376"/>
                      <a:pt x="20258" y="19694"/>
                      <a:pt x="20618" y="19376"/>
                    </a:cubicBezTo>
                    <a:cubicBezTo>
                      <a:pt x="20978" y="19376"/>
                      <a:pt x="20618" y="17471"/>
                      <a:pt x="20618" y="17153"/>
                    </a:cubicBezTo>
                    <a:cubicBezTo>
                      <a:pt x="20258" y="15247"/>
                      <a:pt x="19898" y="13659"/>
                      <a:pt x="19898" y="12071"/>
                    </a:cubicBezTo>
                    <a:cubicBezTo>
                      <a:pt x="19538" y="9212"/>
                      <a:pt x="18818" y="6671"/>
                      <a:pt x="18458" y="3812"/>
                    </a:cubicBezTo>
                    <a:cubicBezTo>
                      <a:pt x="19538" y="3812"/>
                      <a:pt x="20618" y="3812"/>
                      <a:pt x="21338" y="3812"/>
                    </a:cubicBezTo>
                    <a:cubicBezTo>
                      <a:pt x="19178" y="2541"/>
                      <a:pt x="17018" y="1271"/>
                      <a:pt x="15218" y="0"/>
                    </a:cubicBezTo>
                    <a:cubicBezTo>
                      <a:pt x="15218" y="318"/>
                      <a:pt x="15218" y="2224"/>
                      <a:pt x="14858" y="2224"/>
                    </a:cubicBezTo>
                    <a:cubicBezTo>
                      <a:pt x="14498" y="2224"/>
                      <a:pt x="13778" y="2224"/>
                      <a:pt x="13058" y="2224"/>
                    </a:cubicBezTo>
                    <a:cubicBezTo>
                      <a:pt x="12338" y="2224"/>
                      <a:pt x="11258" y="2224"/>
                      <a:pt x="10178" y="2224"/>
                    </a:cubicBezTo>
                    <a:cubicBezTo>
                      <a:pt x="10178" y="2224"/>
                      <a:pt x="9098" y="2224"/>
                      <a:pt x="9098" y="2224"/>
                    </a:cubicBezTo>
                    <a:cubicBezTo>
                      <a:pt x="8738" y="2541"/>
                      <a:pt x="9098" y="3494"/>
                      <a:pt x="9098" y="3812"/>
                    </a:cubicBezTo>
                    <a:cubicBezTo>
                      <a:pt x="9098" y="4447"/>
                      <a:pt x="9098" y="5400"/>
                      <a:pt x="9098" y="6035"/>
                    </a:cubicBezTo>
                    <a:cubicBezTo>
                      <a:pt x="9098" y="6988"/>
                      <a:pt x="6938" y="6671"/>
                      <a:pt x="6938" y="7941"/>
                    </a:cubicBezTo>
                    <a:cubicBezTo>
                      <a:pt x="6938" y="8259"/>
                      <a:pt x="7298" y="9847"/>
                      <a:pt x="6938" y="10165"/>
                    </a:cubicBezTo>
                    <a:cubicBezTo>
                      <a:pt x="6938" y="10165"/>
                      <a:pt x="5858" y="10165"/>
                      <a:pt x="5498" y="10165"/>
                    </a:cubicBezTo>
                    <a:cubicBezTo>
                      <a:pt x="4058" y="10165"/>
                      <a:pt x="2258" y="10165"/>
                      <a:pt x="818" y="10165"/>
                    </a:cubicBezTo>
                    <a:cubicBezTo>
                      <a:pt x="458" y="10165"/>
                      <a:pt x="-262" y="9847"/>
                      <a:pt x="98" y="10482"/>
                    </a:cubicBezTo>
                    <a:cubicBezTo>
                      <a:pt x="458" y="10800"/>
                      <a:pt x="818" y="11118"/>
                      <a:pt x="1178" y="11435"/>
                    </a:cubicBezTo>
                    <a:cubicBezTo>
                      <a:pt x="1538" y="12071"/>
                      <a:pt x="1178" y="12706"/>
                      <a:pt x="818" y="13024"/>
                    </a:cubicBezTo>
                    <a:cubicBezTo>
                      <a:pt x="818" y="13976"/>
                      <a:pt x="1898" y="14294"/>
                      <a:pt x="1898" y="15247"/>
                    </a:cubicBezTo>
                    <a:cubicBezTo>
                      <a:pt x="2258" y="16200"/>
                      <a:pt x="1178" y="17471"/>
                      <a:pt x="818" y="18424"/>
                    </a:cubicBezTo>
                    <a:cubicBezTo>
                      <a:pt x="1178" y="18424"/>
                      <a:pt x="1178" y="18106"/>
                      <a:pt x="1538" y="18106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2" name="Freeform 768"/>
              <p:cNvSpPr/>
              <p:nvPr/>
            </p:nvSpPr>
            <p:spPr>
              <a:xfrm>
                <a:off x="7954761" y="5524704"/>
                <a:ext cx="297961" cy="2465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9" h="20528" extrusionOk="0">
                    <a:moveTo>
                      <a:pt x="5368" y="20139"/>
                    </a:moveTo>
                    <a:cubicBezTo>
                      <a:pt x="6112" y="20139"/>
                      <a:pt x="6112" y="19200"/>
                      <a:pt x="6857" y="19200"/>
                    </a:cubicBezTo>
                    <a:cubicBezTo>
                      <a:pt x="8347" y="19200"/>
                      <a:pt x="9092" y="19200"/>
                      <a:pt x="10581" y="19200"/>
                    </a:cubicBezTo>
                    <a:cubicBezTo>
                      <a:pt x="12071" y="19200"/>
                      <a:pt x="14306" y="18261"/>
                      <a:pt x="16540" y="19200"/>
                    </a:cubicBezTo>
                    <a:cubicBezTo>
                      <a:pt x="17285" y="20139"/>
                      <a:pt x="18030" y="21078"/>
                      <a:pt x="19519" y="20139"/>
                    </a:cubicBezTo>
                    <a:cubicBezTo>
                      <a:pt x="21009" y="20139"/>
                      <a:pt x="21009" y="19200"/>
                      <a:pt x="21009" y="17321"/>
                    </a:cubicBezTo>
                    <a:cubicBezTo>
                      <a:pt x="21009" y="15443"/>
                      <a:pt x="18030" y="14504"/>
                      <a:pt x="18030" y="12626"/>
                    </a:cubicBezTo>
                    <a:cubicBezTo>
                      <a:pt x="18030" y="12626"/>
                      <a:pt x="18030" y="8869"/>
                      <a:pt x="18030" y="8869"/>
                    </a:cubicBezTo>
                    <a:cubicBezTo>
                      <a:pt x="17285" y="8869"/>
                      <a:pt x="14306" y="4174"/>
                      <a:pt x="13561" y="3235"/>
                    </a:cubicBezTo>
                    <a:cubicBezTo>
                      <a:pt x="11326" y="417"/>
                      <a:pt x="9092" y="-522"/>
                      <a:pt x="6112" y="417"/>
                    </a:cubicBezTo>
                    <a:cubicBezTo>
                      <a:pt x="5368" y="417"/>
                      <a:pt x="3133" y="-522"/>
                      <a:pt x="3133" y="417"/>
                    </a:cubicBezTo>
                    <a:cubicBezTo>
                      <a:pt x="2388" y="1356"/>
                      <a:pt x="899" y="3235"/>
                      <a:pt x="899" y="5113"/>
                    </a:cubicBezTo>
                    <a:cubicBezTo>
                      <a:pt x="1643" y="6991"/>
                      <a:pt x="1643" y="7930"/>
                      <a:pt x="154" y="8869"/>
                    </a:cubicBezTo>
                    <a:cubicBezTo>
                      <a:pt x="-591" y="8869"/>
                      <a:pt x="1643" y="10748"/>
                      <a:pt x="899" y="10748"/>
                    </a:cubicBezTo>
                    <a:cubicBezTo>
                      <a:pt x="2388" y="11687"/>
                      <a:pt x="899" y="11687"/>
                      <a:pt x="899" y="12626"/>
                    </a:cubicBezTo>
                    <a:cubicBezTo>
                      <a:pt x="899" y="12626"/>
                      <a:pt x="1643" y="13565"/>
                      <a:pt x="2388" y="13565"/>
                    </a:cubicBezTo>
                    <a:cubicBezTo>
                      <a:pt x="2388" y="14504"/>
                      <a:pt x="5368" y="13565"/>
                      <a:pt x="6112" y="13565"/>
                    </a:cubicBezTo>
                    <a:cubicBezTo>
                      <a:pt x="6857" y="13565"/>
                      <a:pt x="6857" y="12626"/>
                      <a:pt x="6857" y="12626"/>
                    </a:cubicBezTo>
                    <a:cubicBezTo>
                      <a:pt x="7602" y="12626"/>
                      <a:pt x="12071" y="15443"/>
                      <a:pt x="12071" y="14504"/>
                    </a:cubicBezTo>
                    <a:cubicBezTo>
                      <a:pt x="11326" y="16382"/>
                      <a:pt x="8347" y="15443"/>
                      <a:pt x="7602" y="15443"/>
                    </a:cubicBezTo>
                    <a:cubicBezTo>
                      <a:pt x="6112" y="14504"/>
                      <a:pt x="5368" y="16382"/>
                      <a:pt x="3878" y="16382"/>
                    </a:cubicBezTo>
                    <a:cubicBezTo>
                      <a:pt x="1643" y="16382"/>
                      <a:pt x="154" y="16382"/>
                      <a:pt x="1643" y="19200"/>
                    </a:cubicBezTo>
                    <a:cubicBezTo>
                      <a:pt x="1643" y="20139"/>
                      <a:pt x="2388" y="19200"/>
                      <a:pt x="3133" y="19200"/>
                    </a:cubicBezTo>
                    <a:cubicBezTo>
                      <a:pt x="3878" y="19200"/>
                      <a:pt x="4623" y="20139"/>
                      <a:pt x="5368" y="20139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3" name="Freeform 769"/>
              <p:cNvSpPr/>
              <p:nvPr/>
            </p:nvSpPr>
            <p:spPr>
              <a:xfrm>
                <a:off x="8213079" y="5013571"/>
                <a:ext cx="868840" cy="877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68" h="21377" extrusionOk="0">
                    <a:moveTo>
                      <a:pt x="6943" y="123"/>
                    </a:moveTo>
                    <a:cubicBezTo>
                      <a:pt x="7457" y="4277"/>
                      <a:pt x="7971" y="8431"/>
                      <a:pt x="8486" y="12308"/>
                    </a:cubicBezTo>
                    <a:cubicBezTo>
                      <a:pt x="8486" y="12861"/>
                      <a:pt x="9000" y="13692"/>
                      <a:pt x="8229" y="13692"/>
                    </a:cubicBezTo>
                    <a:cubicBezTo>
                      <a:pt x="7200" y="13692"/>
                      <a:pt x="5914" y="13692"/>
                      <a:pt x="4886" y="13692"/>
                    </a:cubicBezTo>
                    <a:cubicBezTo>
                      <a:pt x="4371" y="13692"/>
                      <a:pt x="4114" y="13692"/>
                      <a:pt x="3857" y="13692"/>
                    </a:cubicBezTo>
                    <a:cubicBezTo>
                      <a:pt x="3600" y="13692"/>
                      <a:pt x="3343" y="13969"/>
                      <a:pt x="3086" y="13969"/>
                    </a:cubicBezTo>
                    <a:cubicBezTo>
                      <a:pt x="2829" y="14246"/>
                      <a:pt x="2571" y="13969"/>
                      <a:pt x="2057" y="13969"/>
                    </a:cubicBezTo>
                    <a:cubicBezTo>
                      <a:pt x="1800" y="13969"/>
                      <a:pt x="1800" y="14523"/>
                      <a:pt x="1543" y="14246"/>
                    </a:cubicBezTo>
                    <a:cubicBezTo>
                      <a:pt x="1286" y="14246"/>
                      <a:pt x="1029" y="13692"/>
                      <a:pt x="771" y="13692"/>
                    </a:cubicBezTo>
                    <a:cubicBezTo>
                      <a:pt x="514" y="13692"/>
                      <a:pt x="514" y="15354"/>
                      <a:pt x="0" y="15077"/>
                    </a:cubicBezTo>
                    <a:cubicBezTo>
                      <a:pt x="0" y="15354"/>
                      <a:pt x="0" y="15908"/>
                      <a:pt x="0" y="16184"/>
                    </a:cubicBezTo>
                    <a:cubicBezTo>
                      <a:pt x="0" y="16738"/>
                      <a:pt x="514" y="16738"/>
                      <a:pt x="771" y="17292"/>
                    </a:cubicBezTo>
                    <a:cubicBezTo>
                      <a:pt x="1029" y="17569"/>
                      <a:pt x="771" y="18123"/>
                      <a:pt x="1029" y="18400"/>
                    </a:cubicBezTo>
                    <a:cubicBezTo>
                      <a:pt x="1286" y="18954"/>
                      <a:pt x="1543" y="18400"/>
                      <a:pt x="1800" y="18677"/>
                    </a:cubicBezTo>
                    <a:cubicBezTo>
                      <a:pt x="1800" y="18954"/>
                      <a:pt x="2571" y="18677"/>
                      <a:pt x="2829" y="18677"/>
                    </a:cubicBezTo>
                    <a:cubicBezTo>
                      <a:pt x="3086" y="18677"/>
                      <a:pt x="3600" y="18123"/>
                      <a:pt x="3857" y="18123"/>
                    </a:cubicBezTo>
                    <a:cubicBezTo>
                      <a:pt x="4371" y="18677"/>
                      <a:pt x="4629" y="20061"/>
                      <a:pt x="5143" y="20615"/>
                    </a:cubicBezTo>
                    <a:cubicBezTo>
                      <a:pt x="5143" y="20615"/>
                      <a:pt x="4886" y="21169"/>
                      <a:pt x="5143" y="21169"/>
                    </a:cubicBezTo>
                    <a:cubicBezTo>
                      <a:pt x="5400" y="21446"/>
                      <a:pt x="5657" y="20892"/>
                      <a:pt x="5914" y="21169"/>
                    </a:cubicBezTo>
                    <a:cubicBezTo>
                      <a:pt x="6171" y="21446"/>
                      <a:pt x="6686" y="21446"/>
                      <a:pt x="6943" y="21169"/>
                    </a:cubicBezTo>
                    <a:cubicBezTo>
                      <a:pt x="7457" y="20615"/>
                      <a:pt x="7457" y="21169"/>
                      <a:pt x="7714" y="21169"/>
                    </a:cubicBezTo>
                    <a:cubicBezTo>
                      <a:pt x="8486" y="21169"/>
                      <a:pt x="9000" y="20061"/>
                      <a:pt x="9000" y="19508"/>
                    </a:cubicBezTo>
                    <a:cubicBezTo>
                      <a:pt x="9000" y="19231"/>
                      <a:pt x="8486" y="19231"/>
                      <a:pt x="9000" y="18954"/>
                    </a:cubicBezTo>
                    <a:cubicBezTo>
                      <a:pt x="9257" y="18677"/>
                      <a:pt x="9771" y="18954"/>
                      <a:pt x="10029" y="18400"/>
                    </a:cubicBezTo>
                    <a:cubicBezTo>
                      <a:pt x="10029" y="18123"/>
                      <a:pt x="10286" y="17569"/>
                      <a:pt x="10286" y="17292"/>
                    </a:cubicBezTo>
                    <a:cubicBezTo>
                      <a:pt x="10543" y="16738"/>
                      <a:pt x="10543" y="16461"/>
                      <a:pt x="10800" y="17015"/>
                    </a:cubicBezTo>
                    <a:cubicBezTo>
                      <a:pt x="11571" y="17569"/>
                      <a:pt x="12086" y="15354"/>
                      <a:pt x="12600" y="15631"/>
                    </a:cubicBezTo>
                    <a:cubicBezTo>
                      <a:pt x="12857" y="15631"/>
                      <a:pt x="12857" y="15631"/>
                      <a:pt x="13114" y="15631"/>
                    </a:cubicBezTo>
                    <a:cubicBezTo>
                      <a:pt x="13114" y="15631"/>
                      <a:pt x="13371" y="15354"/>
                      <a:pt x="13371" y="15354"/>
                    </a:cubicBezTo>
                    <a:cubicBezTo>
                      <a:pt x="13629" y="15077"/>
                      <a:pt x="13886" y="15077"/>
                      <a:pt x="14143" y="14800"/>
                    </a:cubicBezTo>
                    <a:cubicBezTo>
                      <a:pt x="14914" y="13969"/>
                      <a:pt x="15686" y="14800"/>
                      <a:pt x="16714" y="14523"/>
                    </a:cubicBezTo>
                    <a:cubicBezTo>
                      <a:pt x="17229" y="14523"/>
                      <a:pt x="17486" y="14246"/>
                      <a:pt x="18000" y="14246"/>
                    </a:cubicBezTo>
                    <a:cubicBezTo>
                      <a:pt x="18771" y="14246"/>
                      <a:pt x="19543" y="14246"/>
                      <a:pt x="20057" y="13969"/>
                    </a:cubicBezTo>
                    <a:cubicBezTo>
                      <a:pt x="21600" y="13415"/>
                      <a:pt x="21086" y="9815"/>
                      <a:pt x="21086" y="8431"/>
                    </a:cubicBezTo>
                    <a:cubicBezTo>
                      <a:pt x="20829" y="8708"/>
                      <a:pt x="20057" y="9261"/>
                      <a:pt x="19800" y="8708"/>
                    </a:cubicBezTo>
                    <a:cubicBezTo>
                      <a:pt x="19543" y="8431"/>
                      <a:pt x="20057" y="7877"/>
                      <a:pt x="19800" y="7600"/>
                    </a:cubicBezTo>
                    <a:cubicBezTo>
                      <a:pt x="19543" y="7046"/>
                      <a:pt x="18514" y="7323"/>
                      <a:pt x="18000" y="7046"/>
                    </a:cubicBezTo>
                    <a:cubicBezTo>
                      <a:pt x="17486" y="7046"/>
                      <a:pt x="17229" y="6215"/>
                      <a:pt x="16971" y="5938"/>
                    </a:cubicBezTo>
                    <a:cubicBezTo>
                      <a:pt x="16971" y="5661"/>
                      <a:pt x="16714" y="5384"/>
                      <a:pt x="16200" y="5384"/>
                    </a:cubicBezTo>
                    <a:cubicBezTo>
                      <a:pt x="15686" y="4831"/>
                      <a:pt x="14914" y="4277"/>
                      <a:pt x="14400" y="3723"/>
                    </a:cubicBezTo>
                    <a:cubicBezTo>
                      <a:pt x="12857" y="2892"/>
                      <a:pt x="11314" y="1784"/>
                      <a:pt x="10029" y="677"/>
                    </a:cubicBezTo>
                    <a:cubicBezTo>
                      <a:pt x="9771" y="677"/>
                      <a:pt x="9257" y="123"/>
                      <a:pt x="9000" y="123"/>
                    </a:cubicBezTo>
                    <a:cubicBezTo>
                      <a:pt x="8486" y="-154"/>
                      <a:pt x="7714" y="123"/>
                      <a:pt x="6943" y="123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4" name="Freeform 770"/>
              <p:cNvSpPr/>
              <p:nvPr/>
            </p:nvSpPr>
            <p:spPr>
              <a:xfrm>
                <a:off x="10120779" y="4596759"/>
                <a:ext cx="575423" cy="6118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89" h="21600" extrusionOk="0">
                    <a:moveTo>
                      <a:pt x="17362" y="21600"/>
                    </a:moveTo>
                    <a:cubicBezTo>
                      <a:pt x="17754" y="21600"/>
                      <a:pt x="17754" y="20400"/>
                      <a:pt x="18540" y="20400"/>
                    </a:cubicBezTo>
                    <a:cubicBezTo>
                      <a:pt x="19718" y="20400"/>
                      <a:pt x="18933" y="19600"/>
                      <a:pt x="19718" y="19200"/>
                    </a:cubicBezTo>
                    <a:cubicBezTo>
                      <a:pt x="20896" y="18800"/>
                      <a:pt x="20896" y="18800"/>
                      <a:pt x="20896" y="17600"/>
                    </a:cubicBezTo>
                    <a:cubicBezTo>
                      <a:pt x="20504" y="16800"/>
                      <a:pt x="20504" y="16800"/>
                      <a:pt x="21289" y="16800"/>
                    </a:cubicBezTo>
                    <a:cubicBezTo>
                      <a:pt x="20896" y="16800"/>
                      <a:pt x="19718" y="14800"/>
                      <a:pt x="19325" y="14400"/>
                    </a:cubicBezTo>
                    <a:cubicBezTo>
                      <a:pt x="18933" y="12800"/>
                      <a:pt x="18147" y="11200"/>
                      <a:pt x="17362" y="10000"/>
                    </a:cubicBezTo>
                    <a:cubicBezTo>
                      <a:pt x="16576" y="8800"/>
                      <a:pt x="16184" y="7200"/>
                      <a:pt x="15398" y="6400"/>
                    </a:cubicBezTo>
                    <a:cubicBezTo>
                      <a:pt x="15005" y="6000"/>
                      <a:pt x="14220" y="3600"/>
                      <a:pt x="14613" y="3200"/>
                    </a:cubicBezTo>
                    <a:cubicBezTo>
                      <a:pt x="14613" y="3200"/>
                      <a:pt x="17754" y="8800"/>
                      <a:pt x="18147" y="8800"/>
                    </a:cubicBezTo>
                    <a:cubicBezTo>
                      <a:pt x="18540" y="8800"/>
                      <a:pt x="18933" y="7600"/>
                      <a:pt x="18933" y="7600"/>
                    </a:cubicBezTo>
                    <a:cubicBezTo>
                      <a:pt x="18933" y="6800"/>
                      <a:pt x="18933" y="6000"/>
                      <a:pt x="18540" y="5600"/>
                    </a:cubicBezTo>
                    <a:cubicBezTo>
                      <a:pt x="18540" y="4000"/>
                      <a:pt x="18147" y="2400"/>
                      <a:pt x="18147" y="800"/>
                    </a:cubicBezTo>
                    <a:cubicBezTo>
                      <a:pt x="17362" y="1600"/>
                      <a:pt x="15398" y="1600"/>
                      <a:pt x="14613" y="800"/>
                    </a:cubicBezTo>
                    <a:cubicBezTo>
                      <a:pt x="13042" y="0"/>
                      <a:pt x="11078" y="400"/>
                      <a:pt x="9507" y="1200"/>
                    </a:cubicBezTo>
                    <a:cubicBezTo>
                      <a:pt x="8329" y="2000"/>
                      <a:pt x="7151" y="1600"/>
                      <a:pt x="5973" y="1200"/>
                    </a:cubicBezTo>
                    <a:cubicBezTo>
                      <a:pt x="4402" y="800"/>
                      <a:pt x="2831" y="800"/>
                      <a:pt x="1260" y="400"/>
                    </a:cubicBezTo>
                    <a:cubicBezTo>
                      <a:pt x="1260" y="400"/>
                      <a:pt x="867" y="0"/>
                      <a:pt x="867" y="0"/>
                    </a:cubicBezTo>
                    <a:cubicBezTo>
                      <a:pt x="474" y="400"/>
                      <a:pt x="474" y="800"/>
                      <a:pt x="82" y="1200"/>
                    </a:cubicBezTo>
                    <a:cubicBezTo>
                      <a:pt x="-311" y="1600"/>
                      <a:pt x="867" y="2000"/>
                      <a:pt x="474" y="2800"/>
                    </a:cubicBezTo>
                    <a:cubicBezTo>
                      <a:pt x="82" y="3200"/>
                      <a:pt x="82" y="3600"/>
                      <a:pt x="82" y="4400"/>
                    </a:cubicBezTo>
                    <a:cubicBezTo>
                      <a:pt x="474" y="4400"/>
                      <a:pt x="474" y="4800"/>
                      <a:pt x="474" y="5200"/>
                    </a:cubicBezTo>
                    <a:cubicBezTo>
                      <a:pt x="474" y="6800"/>
                      <a:pt x="474" y="8400"/>
                      <a:pt x="474" y="10000"/>
                    </a:cubicBezTo>
                    <a:cubicBezTo>
                      <a:pt x="474" y="11200"/>
                      <a:pt x="474" y="20800"/>
                      <a:pt x="474" y="20800"/>
                    </a:cubicBezTo>
                    <a:cubicBezTo>
                      <a:pt x="4794" y="20800"/>
                      <a:pt x="8722" y="20800"/>
                      <a:pt x="13042" y="20800"/>
                    </a:cubicBezTo>
                    <a:cubicBezTo>
                      <a:pt x="13827" y="20800"/>
                      <a:pt x="14613" y="20800"/>
                      <a:pt x="15398" y="20800"/>
                    </a:cubicBezTo>
                    <a:cubicBezTo>
                      <a:pt x="16184" y="20800"/>
                      <a:pt x="16576" y="21600"/>
                      <a:pt x="17362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5" name="Freeform 771"/>
              <p:cNvSpPr/>
              <p:nvPr/>
            </p:nvSpPr>
            <p:spPr>
              <a:xfrm>
                <a:off x="9251060" y="4244357"/>
                <a:ext cx="208990" cy="4414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9" h="21600" extrusionOk="0">
                    <a:moveTo>
                      <a:pt x="14749" y="18831"/>
                    </a:moveTo>
                    <a:cubicBezTo>
                      <a:pt x="12589" y="17723"/>
                      <a:pt x="16909" y="16615"/>
                      <a:pt x="17989" y="16615"/>
                    </a:cubicBezTo>
                    <a:cubicBezTo>
                      <a:pt x="20149" y="16062"/>
                      <a:pt x="21229" y="15508"/>
                      <a:pt x="21229" y="14954"/>
                    </a:cubicBezTo>
                    <a:cubicBezTo>
                      <a:pt x="21229" y="14400"/>
                      <a:pt x="21229" y="13846"/>
                      <a:pt x="21229" y="13292"/>
                    </a:cubicBezTo>
                    <a:cubicBezTo>
                      <a:pt x="21229" y="12738"/>
                      <a:pt x="20149" y="12738"/>
                      <a:pt x="20149" y="12738"/>
                    </a:cubicBezTo>
                    <a:cubicBezTo>
                      <a:pt x="19069" y="12185"/>
                      <a:pt x="19069" y="11631"/>
                      <a:pt x="17989" y="11077"/>
                    </a:cubicBezTo>
                    <a:cubicBezTo>
                      <a:pt x="16909" y="11077"/>
                      <a:pt x="15829" y="11631"/>
                      <a:pt x="14749" y="11077"/>
                    </a:cubicBezTo>
                    <a:cubicBezTo>
                      <a:pt x="11509" y="9969"/>
                      <a:pt x="14749" y="9415"/>
                      <a:pt x="16909" y="8862"/>
                    </a:cubicBezTo>
                    <a:cubicBezTo>
                      <a:pt x="19069" y="8308"/>
                      <a:pt x="20149" y="6646"/>
                      <a:pt x="17989" y="5538"/>
                    </a:cubicBezTo>
                    <a:cubicBezTo>
                      <a:pt x="17989" y="4985"/>
                      <a:pt x="14749" y="3877"/>
                      <a:pt x="15829" y="3323"/>
                    </a:cubicBezTo>
                    <a:cubicBezTo>
                      <a:pt x="16909" y="2769"/>
                      <a:pt x="17989" y="2769"/>
                      <a:pt x="19069" y="2215"/>
                    </a:cubicBezTo>
                    <a:cubicBezTo>
                      <a:pt x="19069" y="2215"/>
                      <a:pt x="19069" y="554"/>
                      <a:pt x="19069" y="554"/>
                    </a:cubicBezTo>
                    <a:cubicBezTo>
                      <a:pt x="17989" y="554"/>
                      <a:pt x="16909" y="2215"/>
                      <a:pt x="15829" y="1662"/>
                    </a:cubicBezTo>
                    <a:cubicBezTo>
                      <a:pt x="15829" y="1662"/>
                      <a:pt x="14749" y="1108"/>
                      <a:pt x="14749" y="1108"/>
                    </a:cubicBezTo>
                    <a:cubicBezTo>
                      <a:pt x="13669" y="554"/>
                      <a:pt x="12589" y="0"/>
                      <a:pt x="11509" y="0"/>
                    </a:cubicBezTo>
                    <a:cubicBezTo>
                      <a:pt x="9349" y="554"/>
                      <a:pt x="6109" y="1108"/>
                      <a:pt x="5029" y="2215"/>
                    </a:cubicBezTo>
                    <a:cubicBezTo>
                      <a:pt x="2869" y="4431"/>
                      <a:pt x="5029" y="7754"/>
                      <a:pt x="1789" y="9415"/>
                    </a:cubicBezTo>
                    <a:cubicBezTo>
                      <a:pt x="-371" y="10523"/>
                      <a:pt x="-371" y="10523"/>
                      <a:pt x="709" y="11631"/>
                    </a:cubicBezTo>
                    <a:cubicBezTo>
                      <a:pt x="709" y="12738"/>
                      <a:pt x="3949" y="13292"/>
                      <a:pt x="3949" y="14400"/>
                    </a:cubicBezTo>
                    <a:cubicBezTo>
                      <a:pt x="5029" y="15508"/>
                      <a:pt x="8269" y="16062"/>
                      <a:pt x="8269" y="16615"/>
                    </a:cubicBezTo>
                    <a:cubicBezTo>
                      <a:pt x="9349" y="18277"/>
                      <a:pt x="10429" y="20492"/>
                      <a:pt x="10429" y="21600"/>
                    </a:cubicBezTo>
                    <a:cubicBezTo>
                      <a:pt x="12589" y="21600"/>
                      <a:pt x="16909" y="20492"/>
                      <a:pt x="14749" y="18831"/>
                    </a:cubicBezTo>
                    <a:cubicBezTo>
                      <a:pt x="13669" y="18277"/>
                      <a:pt x="15829" y="19385"/>
                      <a:pt x="14749" y="1883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6" name="Freeform 772"/>
              <p:cNvSpPr/>
              <p:nvPr/>
            </p:nvSpPr>
            <p:spPr>
              <a:xfrm>
                <a:off x="9349534" y="4503818"/>
                <a:ext cx="795268" cy="832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4" h="21600" extrusionOk="0">
                    <a:moveTo>
                      <a:pt x="5742" y="16274"/>
                    </a:moveTo>
                    <a:cubicBezTo>
                      <a:pt x="5742" y="16570"/>
                      <a:pt x="6595" y="17162"/>
                      <a:pt x="6879" y="16866"/>
                    </a:cubicBezTo>
                    <a:cubicBezTo>
                      <a:pt x="7163" y="16570"/>
                      <a:pt x="7448" y="16570"/>
                      <a:pt x="7732" y="16274"/>
                    </a:cubicBezTo>
                    <a:cubicBezTo>
                      <a:pt x="8016" y="16274"/>
                      <a:pt x="8869" y="15682"/>
                      <a:pt x="9153" y="15682"/>
                    </a:cubicBezTo>
                    <a:cubicBezTo>
                      <a:pt x="10290" y="16274"/>
                      <a:pt x="11142" y="16866"/>
                      <a:pt x="12279" y="17458"/>
                    </a:cubicBezTo>
                    <a:cubicBezTo>
                      <a:pt x="14837" y="18937"/>
                      <a:pt x="17111" y="20416"/>
                      <a:pt x="19669" y="21600"/>
                    </a:cubicBezTo>
                    <a:cubicBezTo>
                      <a:pt x="19669" y="21008"/>
                      <a:pt x="19385" y="21008"/>
                      <a:pt x="19953" y="21008"/>
                    </a:cubicBezTo>
                    <a:cubicBezTo>
                      <a:pt x="19953" y="21008"/>
                      <a:pt x="21090" y="21008"/>
                      <a:pt x="21090" y="21008"/>
                    </a:cubicBezTo>
                    <a:cubicBezTo>
                      <a:pt x="21090" y="20416"/>
                      <a:pt x="21090" y="20121"/>
                      <a:pt x="21090" y="19529"/>
                    </a:cubicBezTo>
                    <a:cubicBezTo>
                      <a:pt x="21090" y="17458"/>
                      <a:pt x="21090" y="15386"/>
                      <a:pt x="21090" y="13019"/>
                    </a:cubicBezTo>
                    <a:cubicBezTo>
                      <a:pt x="21090" y="10948"/>
                      <a:pt x="21090" y="8877"/>
                      <a:pt x="21090" y="7101"/>
                    </a:cubicBezTo>
                    <a:cubicBezTo>
                      <a:pt x="21090" y="6510"/>
                      <a:pt x="21090" y="6214"/>
                      <a:pt x="21090" y="5918"/>
                    </a:cubicBezTo>
                    <a:cubicBezTo>
                      <a:pt x="20806" y="5622"/>
                      <a:pt x="20806" y="5326"/>
                      <a:pt x="20806" y="5030"/>
                    </a:cubicBezTo>
                    <a:cubicBezTo>
                      <a:pt x="20806" y="4734"/>
                      <a:pt x="21374" y="4438"/>
                      <a:pt x="21374" y="4142"/>
                    </a:cubicBezTo>
                    <a:cubicBezTo>
                      <a:pt x="21374" y="3847"/>
                      <a:pt x="20806" y="3551"/>
                      <a:pt x="20806" y="3255"/>
                    </a:cubicBezTo>
                    <a:cubicBezTo>
                      <a:pt x="20806" y="2959"/>
                      <a:pt x="21090" y="2663"/>
                      <a:pt x="21374" y="2367"/>
                    </a:cubicBezTo>
                    <a:cubicBezTo>
                      <a:pt x="20521" y="1775"/>
                      <a:pt x="19669" y="2071"/>
                      <a:pt x="18816" y="1479"/>
                    </a:cubicBezTo>
                    <a:cubicBezTo>
                      <a:pt x="18248" y="1184"/>
                      <a:pt x="17963" y="592"/>
                      <a:pt x="17111" y="592"/>
                    </a:cubicBezTo>
                    <a:cubicBezTo>
                      <a:pt x="15974" y="592"/>
                      <a:pt x="14837" y="888"/>
                      <a:pt x="14269" y="1775"/>
                    </a:cubicBezTo>
                    <a:cubicBezTo>
                      <a:pt x="13985" y="2071"/>
                      <a:pt x="13985" y="2367"/>
                      <a:pt x="14269" y="2663"/>
                    </a:cubicBezTo>
                    <a:cubicBezTo>
                      <a:pt x="14553" y="3255"/>
                      <a:pt x="14269" y="3551"/>
                      <a:pt x="13985" y="4142"/>
                    </a:cubicBezTo>
                    <a:cubicBezTo>
                      <a:pt x="13416" y="5030"/>
                      <a:pt x="12279" y="4438"/>
                      <a:pt x="11427" y="3847"/>
                    </a:cubicBezTo>
                    <a:cubicBezTo>
                      <a:pt x="10858" y="3847"/>
                      <a:pt x="10574" y="3551"/>
                      <a:pt x="10006" y="3551"/>
                    </a:cubicBezTo>
                    <a:cubicBezTo>
                      <a:pt x="9437" y="3255"/>
                      <a:pt x="8869" y="3551"/>
                      <a:pt x="8585" y="2959"/>
                    </a:cubicBezTo>
                    <a:cubicBezTo>
                      <a:pt x="8300" y="2663"/>
                      <a:pt x="8300" y="2071"/>
                      <a:pt x="8016" y="1775"/>
                    </a:cubicBezTo>
                    <a:cubicBezTo>
                      <a:pt x="7732" y="1184"/>
                      <a:pt x="6879" y="1184"/>
                      <a:pt x="6311" y="888"/>
                    </a:cubicBezTo>
                    <a:cubicBezTo>
                      <a:pt x="5742" y="592"/>
                      <a:pt x="5174" y="592"/>
                      <a:pt x="4606" y="592"/>
                    </a:cubicBezTo>
                    <a:cubicBezTo>
                      <a:pt x="4037" y="592"/>
                      <a:pt x="3753" y="296"/>
                      <a:pt x="2900" y="0"/>
                    </a:cubicBezTo>
                    <a:cubicBezTo>
                      <a:pt x="2900" y="296"/>
                      <a:pt x="2900" y="592"/>
                      <a:pt x="2900" y="1184"/>
                    </a:cubicBezTo>
                    <a:cubicBezTo>
                      <a:pt x="2900" y="1479"/>
                      <a:pt x="2900" y="1184"/>
                      <a:pt x="2332" y="1775"/>
                    </a:cubicBezTo>
                    <a:cubicBezTo>
                      <a:pt x="2048" y="2071"/>
                      <a:pt x="1763" y="2071"/>
                      <a:pt x="1195" y="2367"/>
                    </a:cubicBezTo>
                    <a:cubicBezTo>
                      <a:pt x="627" y="2959"/>
                      <a:pt x="1479" y="3551"/>
                      <a:pt x="1195" y="4142"/>
                    </a:cubicBezTo>
                    <a:cubicBezTo>
                      <a:pt x="911" y="4734"/>
                      <a:pt x="58" y="4734"/>
                      <a:pt x="58" y="5030"/>
                    </a:cubicBezTo>
                    <a:cubicBezTo>
                      <a:pt x="58" y="5622"/>
                      <a:pt x="342" y="5918"/>
                      <a:pt x="627" y="6214"/>
                    </a:cubicBezTo>
                    <a:cubicBezTo>
                      <a:pt x="627" y="6805"/>
                      <a:pt x="627" y="7397"/>
                      <a:pt x="627" y="7693"/>
                    </a:cubicBezTo>
                    <a:cubicBezTo>
                      <a:pt x="627" y="8285"/>
                      <a:pt x="911" y="8581"/>
                      <a:pt x="627" y="9173"/>
                    </a:cubicBezTo>
                    <a:cubicBezTo>
                      <a:pt x="627" y="9468"/>
                      <a:pt x="627" y="9764"/>
                      <a:pt x="627" y="10060"/>
                    </a:cubicBezTo>
                    <a:cubicBezTo>
                      <a:pt x="627" y="10356"/>
                      <a:pt x="911" y="10652"/>
                      <a:pt x="627" y="10948"/>
                    </a:cubicBezTo>
                    <a:cubicBezTo>
                      <a:pt x="627" y="11244"/>
                      <a:pt x="-226" y="11244"/>
                      <a:pt x="58" y="11836"/>
                    </a:cubicBezTo>
                    <a:cubicBezTo>
                      <a:pt x="627" y="12427"/>
                      <a:pt x="911" y="12723"/>
                      <a:pt x="911" y="13611"/>
                    </a:cubicBezTo>
                    <a:cubicBezTo>
                      <a:pt x="911" y="14203"/>
                      <a:pt x="1479" y="13907"/>
                      <a:pt x="1763" y="14203"/>
                    </a:cubicBezTo>
                    <a:cubicBezTo>
                      <a:pt x="2332" y="14203"/>
                      <a:pt x="2616" y="14203"/>
                      <a:pt x="2900" y="14499"/>
                    </a:cubicBezTo>
                    <a:cubicBezTo>
                      <a:pt x="3185" y="14795"/>
                      <a:pt x="3469" y="15386"/>
                      <a:pt x="3753" y="15682"/>
                    </a:cubicBezTo>
                    <a:cubicBezTo>
                      <a:pt x="4321" y="15978"/>
                      <a:pt x="5174" y="15682"/>
                      <a:pt x="5742" y="16274"/>
                    </a:cubicBezTo>
                    <a:cubicBezTo>
                      <a:pt x="6027" y="16570"/>
                      <a:pt x="5458" y="15978"/>
                      <a:pt x="5742" y="1627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7" name="Freeform 773"/>
              <p:cNvSpPr/>
              <p:nvPr/>
            </p:nvSpPr>
            <p:spPr>
              <a:xfrm>
                <a:off x="7957198" y="4856227"/>
                <a:ext cx="443288" cy="387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771" y="21600"/>
                    </a:moveTo>
                    <a:cubicBezTo>
                      <a:pt x="9771" y="19694"/>
                      <a:pt x="9257" y="16518"/>
                      <a:pt x="10286" y="15882"/>
                    </a:cubicBezTo>
                    <a:cubicBezTo>
                      <a:pt x="10800" y="15247"/>
                      <a:pt x="11829" y="14612"/>
                      <a:pt x="12343" y="13976"/>
                    </a:cubicBezTo>
                    <a:cubicBezTo>
                      <a:pt x="12857" y="13976"/>
                      <a:pt x="12857" y="12706"/>
                      <a:pt x="12857" y="12706"/>
                    </a:cubicBezTo>
                    <a:cubicBezTo>
                      <a:pt x="12857" y="10165"/>
                      <a:pt x="12857" y="8259"/>
                      <a:pt x="12857" y="5718"/>
                    </a:cubicBezTo>
                    <a:cubicBezTo>
                      <a:pt x="12857" y="5718"/>
                      <a:pt x="15943" y="5718"/>
                      <a:pt x="16457" y="5718"/>
                    </a:cubicBezTo>
                    <a:cubicBezTo>
                      <a:pt x="18000" y="5718"/>
                      <a:pt x="19543" y="5718"/>
                      <a:pt x="21086" y="5718"/>
                    </a:cubicBezTo>
                    <a:cubicBezTo>
                      <a:pt x="21600" y="5718"/>
                      <a:pt x="21600" y="1906"/>
                      <a:pt x="21600" y="1271"/>
                    </a:cubicBezTo>
                    <a:cubicBezTo>
                      <a:pt x="21600" y="0"/>
                      <a:pt x="21600" y="0"/>
                      <a:pt x="20571" y="0"/>
                    </a:cubicBezTo>
                    <a:cubicBezTo>
                      <a:pt x="16971" y="0"/>
                      <a:pt x="13886" y="0"/>
                      <a:pt x="10286" y="0"/>
                    </a:cubicBezTo>
                    <a:cubicBezTo>
                      <a:pt x="9257" y="1271"/>
                      <a:pt x="8743" y="2541"/>
                      <a:pt x="7714" y="3812"/>
                    </a:cubicBezTo>
                    <a:cubicBezTo>
                      <a:pt x="5657" y="5718"/>
                      <a:pt x="5657" y="7624"/>
                      <a:pt x="5143" y="10800"/>
                    </a:cubicBezTo>
                    <a:cubicBezTo>
                      <a:pt x="5143" y="10800"/>
                      <a:pt x="4629" y="11435"/>
                      <a:pt x="4114" y="11435"/>
                    </a:cubicBezTo>
                    <a:cubicBezTo>
                      <a:pt x="3086" y="12706"/>
                      <a:pt x="2571" y="13976"/>
                      <a:pt x="2057" y="15882"/>
                    </a:cubicBezTo>
                    <a:cubicBezTo>
                      <a:pt x="1029" y="17788"/>
                      <a:pt x="0" y="19059"/>
                      <a:pt x="0" y="21600"/>
                    </a:cubicBezTo>
                    <a:cubicBezTo>
                      <a:pt x="3086" y="21600"/>
                      <a:pt x="6686" y="21600"/>
                      <a:pt x="9771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8" name="Freeform 774"/>
              <p:cNvSpPr/>
              <p:nvPr/>
            </p:nvSpPr>
            <p:spPr>
              <a:xfrm>
                <a:off x="8169830" y="4340050"/>
                <a:ext cx="619072" cy="5161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2" h="20419" extrusionOk="0">
                    <a:moveTo>
                      <a:pt x="7920" y="20419"/>
                    </a:moveTo>
                    <a:cubicBezTo>
                      <a:pt x="7920" y="19069"/>
                      <a:pt x="7560" y="18169"/>
                      <a:pt x="8280" y="17269"/>
                    </a:cubicBezTo>
                    <a:cubicBezTo>
                      <a:pt x="9000" y="16819"/>
                      <a:pt x="10080" y="16369"/>
                      <a:pt x="10440" y="15469"/>
                    </a:cubicBezTo>
                    <a:cubicBezTo>
                      <a:pt x="10800" y="15469"/>
                      <a:pt x="11520" y="15469"/>
                      <a:pt x="11880" y="15469"/>
                    </a:cubicBezTo>
                    <a:cubicBezTo>
                      <a:pt x="12240" y="15019"/>
                      <a:pt x="12960" y="15019"/>
                      <a:pt x="13680" y="14569"/>
                    </a:cubicBezTo>
                    <a:cubicBezTo>
                      <a:pt x="14040" y="14119"/>
                      <a:pt x="14040" y="13669"/>
                      <a:pt x="14400" y="13219"/>
                    </a:cubicBezTo>
                    <a:cubicBezTo>
                      <a:pt x="14760" y="12769"/>
                      <a:pt x="15840" y="13219"/>
                      <a:pt x="16200" y="12769"/>
                    </a:cubicBezTo>
                    <a:cubicBezTo>
                      <a:pt x="16560" y="12319"/>
                      <a:pt x="16560" y="11869"/>
                      <a:pt x="16560" y="11419"/>
                    </a:cubicBezTo>
                    <a:cubicBezTo>
                      <a:pt x="16560" y="10519"/>
                      <a:pt x="17640" y="10519"/>
                      <a:pt x="18000" y="10069"/>
                    </a:cubicBezTo>
                    <a:cubicBezTo>
                      <a:pt x="18360" y="9619"/>
                      <a:pt x="18360" y="9169"/>
                      <a:pt x="19080" y="9169"/>
                    </a:cubicBezTo>
                    <a:cubicBezTo>
                      <a:pt x="19440" y="9169"/>
                      <a:pt x="20520" y="9619"/>
                      <a:pt x="20880" y="9619"/>
                    </a:cubicBezTo>
                    <a:cubicBezTo>
                      <a:pt x="21600" y="9169"/>
                      <a:pt x="20160" y="6469"/>
                      <a:pt x="20160" y="6019"/>
                    </a:cubicBezTo>
                    <a:cubicBezTo>
                      <a:pt x="20160" y="5119"/>
                      <a:pt x="20160" y="4219"/>
                      <a:pt x="20160" y="3319"/>
                    </a:cubicBezTo>
                    <a:cubicBezTo>
                      <a:pt x="19800" y="2869"/>
                      <a:pt x="19800" y="2419"/>
                      <a:pt x="19800" y="1969"/>
                    </a:cubicBezTo>
                    <a:cubicBezTo>
                      <a:pt x="19080" y="1969"/>
                      <a:pt x="18720" y="1519"/>
                      <a:pt x="18360" y="1519"/>
                    </a:cubicBezTo>
                    <a:cubicBezTo>
                      <a:pt x="18000" y="1069"/>
                      <a:pt x="17280" y="1519"/>
                      <a:pt x="16920" y="1519"/>
                    </a:cubicBezTo>
                    <a:cubicBezTo>
                      <a:pt x="16560" y="1069"/>
                      <a:pt x="15840" y="1519"/>
                      <a:pt x="15120" y="1519"/>
                    </a:cubicBezTo>
                    <a:cubicBezTo>
                      <a:pt x="14400" y="1519"/>
                      <a:pt x="12960" y="-1181"/>
                      <a:pt x="12600" y="619"/>
                    </a:cubicBezTo>
                    <a:cubicBezTo>
                      <a:pt x="12240" y="1969"/>
                      <a:pt x="11880" y="3319"/>
                      <a:pt x="10800" y="4669"/>
                    </a:cubicBezTo>
                    <a:cubicBezTo>
                      <a:pt x="9720" y="6019"/>
                      <a:pt x="8280" y="6019"/>
                      <a:pt x="7200" y="7369"/>
                    </a:cubicBezTo>
                    <a:cubicBezTo>
                      <a:pt x="6480" y="8269"/>
                      <a:pt x="6120" y="9619"/>
                      <a:pt x="5760" y="10969"/>
                    </a:cubicBezTo>
                    <a:cubicBezTo>
                      <a:pt x="5760" y="11869"/>
                      <a:pt x="6120" y="13219"/>
                      <a:pt x="5760" y="14569"/>
                    </a:cubicBezTo>
                    <a:cubicBezTo>
                      <a:pt x="5400" y="15019"/>
                      <a:pt x="5040" y="15919"/>
                      <a:pt x="5040" y="16369"/>
                    </a:cubicBezTo>
                    <a:cubicBezTo>
                      <a:pt x="4680" y="17269"/>
                      <a:pt x="3960" y="17269"/>
                      <a:pt x="3240" y="17719"/>
                    </a:cubicBezTo>
                    <a:cubicBezTo>
                      <a:pt x="2880" y="18169"/>
                      <a:pt x="2520" y="18619"/>
                      <a:pt x="1800" y="19069"/>
                    </a:cubicBezTo>
                    <a:cubicBezTo>
                      <a:pt x="1440" y="19519"/>
                      <a:pt x="720" y="19519"/>
                      <a:pt x="0" y="20419"/>
                    </a:cubicBezTo>
                    <a:lnTo>
                      <a:pt x="7920" y="20419"/>
                    </a:ln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69" name="Freeform 775"/>
              <p:cNvSpPr/>
              <p:nvPr/>
            </p:nvSpPr>
            <p:spPr>
              <a:xfrm>
                <a:off x="8401179" y="4255974"/>
                <a:ext cx="1087702" cy="112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4" h="21600" extrusionOk="0">
                    <a:moveTo>
                      <a:pt x="7113" y="4800"/>
                    </a:moveTo>
                    <a:cubicBezTo>
                      <a:pt x="7321" y="5018"/>
                      <a:pt x="8152" y="6327"/>
                      <a:pt x="7321" y="6327"/>
                    </a:cubicBezTo>
                    <a:cubicBezTo>
                      <a:pt x="7113" y="6109"/>
                      <a:pt x="6490" y="5891"/>
                      <a:pt x="6282" y="6109"/>
                    </a:cubicBezTo>
                    <a:cubicBezTo>
                      <a:pt x="6075" y="6327"/>
                      <a:pt x="6075" y="6327"/>
                      <a:pt x="5867" y="6545"/>
                    </a:cubicBezTo>
                    <a:cubicBezTo>
                      <a:pt x="5659" y="6764"/>
                      <a:pt x="5452" y="6764"/>
                      <a:pt x="5244" y="6764"/>
                    </a:cubicBezTo>
                    <a:cubicBezTo>
                      <a:pt x="4829" y="6982"/>
                      <a:pt x="5036" y="7418"/>
                      <a:pt x="4829" y="7636"/>
                    </a:cubicBezTo>
                    <a:cubicBezTo>
                      <a:pt x="4829" y="8073"/>
                      <a:pt x="4206" y="7855"/>
                      <a:pt x="3998" y="8073"/>
                    </a:cubicBezTo>
                    <a:cubicBezTo>
                      <a:pt x="3582" y="8073"/>
                      <a:pt x="3582" y="8509"/>
                      <a:pt x="3375" y="8727"/>
                    </a:cubicBezTo>
                    <a:cubicBezTo>
                      <a:pt x="2959" y="9164"/>
                      <a:pt x="2544" y="8945"/>
                      <a:pt x="2129" y="9164"/>
                    </a:cubicBezTo>
                    <a:cubicBezTo>
                      <a:pt x="1921" y="9164"/>
                      <a:pt x="1713" y="9164"/>
                      <a:pt x="1506" y="9382"/>
                    </a:cubicBezTo>
                    <a:cubicBezTo>
                      <a:pt x="1298" y="9382"/>
                      <a:pt x="882" y="9600"/>
                      <a:pt x="675" y="9818"/>
                    </a:cubicBezTo>
                    <a:cubicBezTo>
                      <a:pt x="-156" y="10255"/>
                      <a:pt x="52" y="10473"/>
                      <a:pt x="52" y="11345"/>
                    </a:cubicBezTo>
                    <a:cubicBezTo>
                      <a:pt x="52" y="12000"/>
                      <a:pt x="-156" y="12000"/>
                      <a:pt x="259" y="12218"/>
                    </a:cubicBezTo>
                    <a:cubicBezTo>
                      <a:pt x="467" y="12436"/>
                      <a:pt x="882" y="12655"/>
                      <a:pt x="1090" y="12873"/>
                    </a:cubicBezTo>
                    <a:cubicBezTo>
                      <a:pt x="3167" y="14400"/>
                      <a:pt x="5244" y="15709"/>
                      <a:pt x="7529" y="17236"/>
                    </a:cubicBezTo>
                    <a:cubicBezTo>
                      <a:pt x="8152" y="17673"/>
                      <a:pt x="8982" y="18327"/>
                      <a:pt x="9813" y="18764"/>
                    </a:cubicBezTo>
                    <a:cubicBezTo>
                      <a:pt x="9813" y="18982"/>
                      <a:pt x="10021" y="18982"/>
                      <a:pt x="10021" y="18982"/>
                    </a:cubicBezTo>
                    <a:cubicBezTo>
                      <a:pt x="10644" y="20073"/>
                      <a:pt x="11059" y="20073"/>
                      <a:pt x="11890" y="20291"/>
                    </a:cubicBezTo>
                    <a:cubicBezTo>
                      <a:pt x="12513" y="20509"/>
                      <a:pt x="11890" y="21382"/>
                      <a:pt x="12513" y="21600"/>
                    </a:cubicBezTo>
                    <a:cubicBezTo>
                      <a:pt x="12721" y="21600"/>
                      <a:pt x="13344" y="21382"/>
                      <a:pt x="13759" y="21164"/>
                    </a:cubicBezTo>
                    <a:cubicBezTo>
                      <a:pt x="13967" y="21164"/>
                      <a:pt x="14590" y="21164"/>
                      <a:pt x="14798" y="20945"/>
                    </a:cubicBezTo>
                    <a:cubicBezTo>
                      <a:pt x="15629" y="20291"/>
                      <a:pt x="16459" y="19636"/>
                      <a:pt x="17498" y="18982"/>
                    </a:cubicBezTo>
                    <a:cubicBezTo>
                      <a:pt x="18536" y="18327"/>
                      <a:pt x="19575" y="17455"/>
                      <a:pt x="20613" y="16800"/>
                    </a:cubicBezTo>
                    <a:cubicBezTo>
                      <a:pt x="20821" y="16800"/>
                      <a:pt x="21029" y="16582"/>
                      <a:pt x="21444" y="16364"/>
                    </a:cubicBezTo>
                    <a:cubicBezTo>
                      <a:pt x="21029" y="15491"/>
                      <a:pt x="20821" y="15273"/>
                      <a:pt x="19990" y="15055"/>
                    </a:cubicBezTo>
                    <a:cubicBezTo>
                      <a:pt x="19782" y="15055"/>
                      <a:pt x="19367" y="15055"/>
                      <a:pt x="19367" y="15055"/>
                    </a:cubicBezTo>
                    <a:cubicBezTo>
                      <a:pt x="19367" y="14400"/>
                      <a:pt x="19367" y="14182"/>
                      <a:pt x="18952" y="13745"/>
                    </a:cubicBezTo>
                    <a:cubicBezTo>
                      <a:pt x="18744" y="13309"/>
                      <a:pt x="18744" y="13309"/>
                      <a:pt x="18952" y="13091"/>
                    </a:cubicBezTo>
                    <a:cubicBezTo>
                      <a:pt x="19367" y="12655"/>
                      <a:pt x="19159" y="12436"/>
                      <a:pt x="19159" y="12000"/>
                    </a:cubicBezTo>
                    <a:cubicBezTo>
                      <a:pt x="19159" y="11564"/>
                      <a:pt x="19367" y="11345"/>
                      <a:pt x="19159" y="10909"/>
                    </a:cubicBezTo>
                    <a:cubicBezTo>
                      <a:pt x="19159" y="10691"/>
                      <a:pt x="19159" y="10473"/>
                      <a:pt x="19159" y="10036"/>
                    </a:cubicBezTo>
                    <a:cubicBezTo>
                      <a:pt x="19159" y="9818"/>
                      <a:pt x="19159" y="9382"/>
                      <a:pt x="18952" y="9164"/>
                    </a:cubicBezTo>
                    <a:cubicBezTo>
                      <a:pt x="18744" y="8945"/>
                      <a:pt x="18744" y="8509"/>
                      <a:pt x="18744" y="8073"/>
                    </a:cubicBezTo>
                    <a:cubicBezTo>
                      <a:pt x="18744" y="7418"/>
                      <a:pt x="18536" y="6545"/>
                      <a:pt x="17913" y="5891"/>
                    </a:cubicBezTo>
                    <a:cubicBezTo>
                      <a:pt x="17498" y="5455"/>
                      <a:pt x="17082" y="5018"/>
                      <a:pt x="16875" y="4364"/>
                    </a:cubicBezTo>
                    <a:cubicBezTo>
                      <a:pt x="16459" y="3491"/>
                      <a:pt x="17290" y="3709"/>
                      <a:pt x="17498" y="2836"/>
                    </a:cubicBezTo>
                    <a:cubicBezTo>
                      <a:pt x="17498" y="1964"/>
                      <a:pt x="17498" y="1309"/>
                      <a:pt x="17706" y="436"/>
                    </a:cubicBezTo>
                    <a:cubicBezTo>
                      <a:pt x="17498" y="436"/>
                      <a:pt x="17498" y="218"/>
                      <a:pt x="17290" y="218"/>
                    </a:cubicBezTo>
                    <a:cubicBezTo>
                      <a:pt x="16875" y="436"/>
                      <a:pt x="16875" y="0"/>
                      <a:pt x="16667" y="0"/>
                    </a:cubicBezTo>
                    <a:cubicBezTo>
                      <a:pt x="16459" y="0"/>
                      <a:pt x="16459" y="218"/>
                      <a:pt x="16252" y="218"/>
                    </a:cubicBezTo>
                    <a:cubicBezTo>
                      <a:pt x="15836" y="218"/>
                      <a:pt x="15836" y="0"/>
                      <a:pt x="15421" y="0"/>
                    </a:cubicBezTo>
                    <a:cubicBezTo>
                      <a:pt x="15213" y="218"/>
                      <a:pt x="15006" y="218"/>
                      <a:pt x="14798" y="436"/>
                    </a:cubicBezTo>
                    <a:cubicBezTo>
                      <a:pt x="14382" y="655"/>
                      <a:pt x="14382" y="436"/>
                      <a:pt x="13967" y="218"/>
                    </a:cubicBezTo>
                    <a:cubicBezTo>
                      <a:pt x="13552" y="218"/>
                      <a:pt x="12929" y="218"/>
                      <a:pt x="12513" y="436"/>
                    </a:cubicBezTo>
                    <a:cubicBezTo>
                      <a:pt x="11475" y="655"/>
                      <a:pt x="10436" y="655"/>
                      <a:pt x="9398" y="1091"/>
                    </a:cubicBezTo>
                    <a:cubicBezTo>
                      <a:pt x="9190" y="1309"/>
                      <a:pt x="8982" y="1527"/>
                      <a:pt x="8775" y="1527"/>
                    </a:cubicBezTo>
                    <a:cubicBezTo>
                      <a:pt x="8567" y="1745"/>
                      <a:pt x="8152" y="1745"/>
                      <a:pt x="7944" y="1745"/>
                    </a:cubicBezTo>
                    <a:cubicBezTo>
                      <a:pt x="7529" y="1964"/>
                      <a:pt x="7529" y="2618"/>
                      <a:pt x="6906" y="2618"/>
                    </a:cubicBezTo>
                    <a:cubicBezTo>
                      <a:pt x="7113" y="3273"/>
                      <a:pt x="7113" y="3927"/>
                      <a:pt x="7113" y="4800"/>
                    </a:cubicBezTo>
                    <a:cubicBezTo>
                      <a:pt x="7321" y="5018"/>
                      <a:pt x="7113" y="4364"/>
                      <a:pt x="7113" y="48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0" name="Freeform 776"/>
              <p:cNvSpPr/>
              <p:nvPr/>
            </p:nvSpPr>
            <p:spPr>
              <a:xfrm>
                <a:off x="4998354" y="0"/>
                <a:ext cx="3216660" cy="2583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1" h="21600" extrusionOk="0">
                    <a:moveTo>
                      <a:pt x="2266" y="3521"/>
                    </a:moveTo>
                    <a:cubicBezTo>
                      <a:pt x="2195" y="3616"/>
                      <a:pt x="1841" y="3806"/>
                      <a:pt x="1912" y="3901"/>
                    </a:cubicBezTo>
                    <a:cubicBezTo>
                      <a:pt x="1983" y="3996"/>
                      <a:pt x="2125" y="3996"/>
                      <a:pt x="2266" y="4092"/>
                    </a:cubicBezTo>
                    <a:cubicBezTo>
                      <a:pt x="2408" y="4092"/>
                      <a:pt x="2550" y="4092"/>
                      <a:pt x="2762" y="4092"/>
                    </a:cubicBezTo>
                    <a:cubicBezTo>
                      <a:pt x="2762" y="4092"/>
                      <a:pt x="3116" y="3996"/>
                      <a:pt x="3187" y="3996"/>
                    </a:cubicBezTo>
                    <a:cubicBezTo>
                      <a:pt x="3116" y="3996"/>
                      <a:pt x="2974" y="4092"/>
                      <a:pt x="2904" y="4187"/>
                    </a:cubicBezTo>
                    <a:cubicBezTo>
                      <a:pt x="2833" y="4282"/>
                      <a:pt x="2762" y="4377"/>
                      <a:pt x="2833" y="4567"/>
                    </a:cubicBezTo>
                    <a:cubicBezTo>
                      <a:pt x="2974" y="4758"/>
                      <a:pt x="2550" y="5233"/>
                      <a:pt x="2337" y="5138"/>
                    </a:cubicBezTo>
                    <a:cubicBezTo>
                      <a:pt x="2266" y="5043"/>
                      <a:pt x="2125" y="5138"/>
                      <a:pt x="1983" y="5138"/>
                    </a:cubicBezTo>
                    <a:cubicBezTo>
                      <a:pt x="1912" y="5043"/>
                      <a:pt x="1770" y="5138"/>
                      <a:pt x="1700" y="5138"/>
                    </a:cubicBezTo>
                    <a:cubicBezTo>
                      <a:pt x="1629" y="5138"/>
                      <a:pt x="1487" y="5138"/>
                      <a:pt x="1416" y="5329"/>
                    </a:cubicBezTo>
                    <a:cubicBezTo>
                      <a:pt x="1346" y="5424"/>
                      <a:pt x="1275" y="5424"/>
                      <a:pt x="1133" y="5424"/>
                    </a:cubicBezTo>
                    <a:cubicBezTo>
                      <a:pt x="921" y="5519"/>
                      <a:pt x="708" y="5614"/>
                      <a:pt x="496" y="5614"/>
                    </a:cubicBezTo>
                    <a:cubicBezTo>
                      <a:pt x="425" y="5614"/>
                      <a:pt x="283" y="5519"/>
                      <a:pt x="283" y="5614"/>
                    </a:cubicBezTo>
                    <a:cubicBezTo>
                      <a:pt x="212" y="5709"/>
                      <a:pt x="0" y="5709"/>
                      <a:pt x="0" y="5900"/>
                    </a:cubicBezTo>
                    <a:cubicBezTo>
                      <a:pt x="0" y="5995"/>
                      <a:pt x="71" y="5900"/>
                      <a:pt x="71" y="5995"/>
                    </a:cubicBezTo>
                    <a:cubicBezTo>
                      <a:pt x="71" y="5995"/>
                      <a:pt x="0" y="6090"/>
                      <a:pt x="0" y="6090"/>
                    </a:cubicBezTo>
                    <a:cubicBezTo>
                      <a:pt x="0" y="6185"/>
                      <a:pt x="142" y="6375"/>
                      <a:pt x="212" y="6470"/>
                    </a:cubicBezTo>
                    <a:cubicBezTo>
                      <a:pt x="212" y="6470"/>
                      <a:pt x="283" y="6375"/>
                      <a:pt x="283" y="6375"/>
                    </a:cubicBezTo>
                    <a:cubicBezTo>
                      <a:pt x="354" y="6280"/>
                      <a:pt x="425" y="6375"/>
                      <a:pt x="496" y="6470"/>
                    </a:cubicBezTo>
                    <a:cubicBezTo>
                      <a:pt x="567" y="6470"/>
                      <a:pt x="921" y="6566"/>
                      <a:pt x="921" y="6375"/>
                    </a:cubicBezTo>
                    <a:cubicBezTo>
                      <a:pt x="921" y="6470"/>
                      <a:pt x="850" y="6470"/>
                      <a:pt x="921" y="6566"/>
                    </a:cubicBezTo>
                    <a:cubicBezTo>
                      <a:pt x="921" y="6661"/>
                      <a:pt x="1062" y="6756"/>
                      <a:pt x="1133" y="6756"/>
                    </a:cubicBezTo>
                    <a:cubicBezTo>
                      <a:pt x="1204" y="6851"/>
                      <a:pt x="1275" y="6851"/>
                      <a:pt x="1346" y="6851"/>
                    </a:cubicBezTo>
                    <a:cubicBezTo>
                      <a:pt x="1487" y="6851"/>
                      <a:pt x="1487" y="6661"/>
                      <a:pt x="1558" y="6756"/>
                    </a:cubicBezTo>
                    <a:cubicBezTo>
                      <a:pt x="1700" y="6756"/>
                      <a:pt x="1912" y="6756"/>
                      <a:pt x="1983" y="6756"/>
                    </a:cubicBezTo>
                    <a:cubicBezTo>
                      <a:pt x="2054" y="6756"/>
                      <a:pt x="2054" y="6661"/>
                      <a:pt x="2125" y="6566"/>
                    </a:cubicBezTo>
                    <a:cubicBezTo>
                      <a:pt x="2195" y="6566"/>
                      <a:pt x="2408" y="6756"/>
                      <a:pt x="2408" y="6851"/>
                    </a:cubicBezTo>
                    <a:cubicBezTo>
                      <a:pt x="2408" y="6946"/>
                      <a:pt x="1700" y="6851"/>
                      <a:pt x="1558" y="6946"/>
                    </a:cubicBezTo>
                    <a:cubicBezTo>
                      <a:pt x="1416" y="6946"/>
                      <a:pt x="1629" y="7041"/>
                      <a:pt x="1700" y="7041"/>
                    </a:cubicBezTo>
                    <a:cubicBezTo>
                      <a:pt x="1841" y="7137"/>
                      <a:pt x="1912" y="7041"/>
                      <a:pt x="2054" y="7137"/>
                    </a:cubicBezTo>
                    <a:cubicBezTo>
                      <a:pt x="1983" y="7041"/>
                      <a:pt x="1841" y="7137"/>
                      <a:pt x="1700" y="7137"/>
                    </a:cubicBezTo>
                    <a:cubicBezTo>
                      <a:pt x="1487" y="7137"/>
                      <a:pt x="1275" y="7041"/>
                      <a:pt x="1062" y="7041"/>
                    </a:cubicBezTo>
                    <a:cubicBezTo>
                      <a:pt x="921" y="7041"/>
                      <a:pt x="637" y="7041"/>
                      <a:pt x="637" y="7232"/>
                    </a:cubicBezTo>
                    <a:cubicBezTo>
                      <a:pt x="567" y="7327"/>
                      <a:pt x="779" y="7422"/>
                      <a:pt x="850" y="7422"/>
                    </a:cubicBezTo>
                    <a:cubicBezTo>
                      <a:pt x="921" y="7422"/>
                      <a:pt x="1062" y="7327"/>
                      <a:pt x="1062" y="7327"/>
                    </a:cubicBezTo>
                    <a:cubicBezTo>
                      <a:pt x="1133" y="7422"/>
                      <a:pt x="1062" y="7422"/>
                      <a:pt x="1062" y="7517"/>
                    </a:cubicBezTo>
                    <a:cubicBezTo>
                      <a:pt x="1133" y="7612"/>
                      <a:pt x="1275" y="7612"/>
                      <a:pt x="1346" y="7612"/>
                    </a:cubicBezTo>
                    <a:cubicBezTo>
                      <a:pt x="1487" y="7612"/>
                      <a:pt x="1629" y="7612"/>
                      <a:pt x="1770" y="7612"/>
                    </a:cubicBezTo>
                    <a:cubicBezTo>
                      <a:pt x="1770" y="7612"/>
                      <a:pt x="1487" y="7707"/>
                      <a:pt x="1416" y="7707"/>
                    </a:cubicBezTo>
                    <a:cubicBezTo>
                      <a:pt x="1133" y="7803"/>
                      <a:pt x="1346" y="7993"/>
                      <a:pt x="1487" y="8088"/>
                    </a:cubicBezTo>
                    <a:cubicBezTo>
                      <a:pt x="1629" y="8183"/>
                      <a:pt x="1770" y="8183"/>
                      <a:pt x="1912" y="8278"/>
                    </a:cubicBezTo>
                    <a:cubicBezTo>
                      <a:pt x="1912" y="8278"/>
                      <a:pt x="2195" y="8278"/>
                      <a:pt x="2195" y="8278"/>
                    </a:cubicBezTo>
                    <a:cubicBezTo>
                      <a:pt x="2195" y="8278"/>
                      <a:pt x="2054" y="8183"/>
                      <a:pt x="2054" y="8088"/>
                    </a:cubicBezTo>
                    <a:cubicBezTo>
                      <a:pt x="2054" y="7993"/>
                      <a:pt x="2195" y="8088"/>
                      <a:pt x="2195" y="8088"/>
                    </a:cubicBezTo>
                    <a:cubicBezTo>
                      <a:pt x="2266" y="8183"/>
                      <a:pt x="2337" y="8088"/>
                      <a:pt x="2408" y="7993"/>
                    </a:cubicBezTo>
                    <a:cubicBezTo>
                      <a:pt x="2408" y="7993"/>
                      <a:pt x="2479" y="7898"/>
                      <a:pt x="2550" y="7898"/>
                    </a:cubicBezTo>
                    <a:cubicBezTo>
                      <a:pt x="2620" y="7993"/>
                      <a:pt x="2550" y="8183"/>
                      <a:pt x="2550" y="8183"/>
                    </a:cubicBezTo>
                    <a:cubicBezTo>
                      <a:pt x="2620" y="8278"/>
                      <a:pt x="2833" y="8088"/>
                      <a:pt x="2904" y="8088"/>
                    </a:cubicBezTo>
                    <a:cubicBezTo>
                      <a:pt x="3045" y="7993"/>
                      <a:pt x="3045" y="7993"/>
                      <a:pt x="3116" y="8088"/>
                    </a:cubicBezTo>
                    <a:cubicBezTo>
                      <a:pt x="3187" y="8183"/>
                      <a:pt x="3258" y="7993"/>
                      <a:pt x="3329" y="7993"/>
                    </a:cubicBezTo>
                    <a:cubicBezTo>
                      <a:pt x="3399" y="7898"/>
                      <a:pt x="3541" y="7993"/>
                      <a:pt x="3612" y="7993"/>
                    </a:cubicBezTo>
                    <a:cubicBezTo>
                      <a:pt x="3824" y="7993"/>
                      <a:pt x="4108" y="8088"/>
                      <a:pt x="4320" y="8183"/>
                    </a:cubicBezTo>
                    <a:cubicBezTo>
                      <a:pt x="4462" y="8183"/>
                      <a:pt x="4603" y="8374"/>
                      <a:pt x="4745" y="8374"/>
                    </a:cubicBezTo>
                    <a:cubicBezTo>
                      <a:pt x="4887" y="8374"/>
                      <a:pt x="5028" y="8469"/>
                      <a:pt x="5099" y="8564"/>
                    </a:cubicBezTo>
                    <a:cubicBezTo>
                      <a:pt x="5241" y="8659"/>
                      <a:pt x="5170" y="8754"/>
                      <a:pt x="5170" y="8849"/>
                    </a:cubicBezTo>
                    <a:cubicBezTo>
                      <a:pt x="5170" y="8944"/>
                      <a:pt x="5311" y="9135"/>
                      <a:pt x="5382" y="9135"/>
                    </a:cubicBezTo>
                    <a:cubicBezTo>
                      <a:pt x="5453" y="9230"/>
                      <a:pt x="5595" y="9135"/>
                      <a:pt x="5666" y="9230"/>
                    </a:cubicBezTo>
                    <a:cubicBezTo>
                      <a:pt x="5666" y="9420"/>
                      <a:pt x="5807" y="9515"/>
                      <a:pt x="5878" y="9611"/>
                    </a:cubicBezTo>
                    <a:cubicBezTo>
                      <a:pt x="5949" y="9706"/>
                      <a:pt x="5878" y="9896"/>
                      <a:pt x="5949" y="9991"/>
                    </a:cubicBezTo>
                    <a:cubicBezTo>
                      <a:pt x="5949" y="10086"/>
                      <a:pt x="6090" y="10181"/>
                      <a:pt x="6090" y="10372"/>
                    </a:cubicBezTo>
                    <a:cubicBezTo>
                      <a:pt x="6090" y="10467"/>
                      <a:pt x="6020" y="10467"/>
                      <a:pt x="6090" y="10562"/>
                    </a:cubicBezTo>
                    <a:cubicBezTo>
                      <a:pt x="6090" y="10562"/>
                      <a:pt x="6161" y="10657"/>
                      <a:pt x="6161" y="10657"/>
                    </a:cubicBezTo>
                    <a:cubicBezTo>
                      <a:pt x="6161" y="10657"/>
                      <a:pt x="6161" y="10657"/>
                      <a:pt x="6161" y="10657"/>
                    </a:cubicBezTo>
                    <a:cubicBezTo>
                      <a:pt x="6232" y="10562"/>
                      <a:pt x="6374" y="10752"/>
                      <a:pt x="6303" y="10848"/>
                    </a:cubicBezTo>
                    <a:cubicBezTo>
                      <a:pt x="6232" y="10943"/>
                      <a:pt x="6232" y="10943"/>
                      <a:pt x="6232" y="11133"/>
                    </a:cubicBezTo>
                    <a:cubicBezTo>
                      <a:pt x="6232" y="11038"/>
                      <a:pt x="6374" y="10943"/>
                      <a:pt x="6445" y="11133"/>
                    </a:cubicBezTo>
                    <a:cubicBezTo>
                      <a:pt x="6445" y="11228"/>
                      <a:pt x="6445" y="11228"/>
                      <a:pt x="6445" y="11323"/>
                    </a:cubicBezTo>
                    <a:cubicBezTo>
                      <a:pt x="6445" y="11323"/>
                      <a:pt x="6445" y="11514"/>
                      <a:pt x="6445" y="11419"/>
                    </a:cubicBezTo>
                    <a:cubicBezTo>
                      <a:pt x="6445" y="11514"/>
                      <a:pt x="6586" y="11514"/>
                      <a:pt x="6586" y="11514"/>
                    </a:cubicBezTo>
                    <a:cubicBezTo>
                      <a:pt x="6515" y="11419"/>
                      <a:pt x="6303" y="11989"/>
                      <a:pt x="6374" y="11609"/>
                    </a:cubicBezTo>
                    <a:cubicBezTo>
                      <a:pt x="6374" y="11609"/>
                      <a:pt x="6232" y="11514"/>
                      <a:pt x="6232" y="11609"/>
                    </a:cubicBezTo>
                    <a:cubicBezTo>
                      <a:pt x="6232" y="11609"/>
                      <a:pt x="6303" y="11609"/>
                      <a:pt x="6303" y="11609"/>
                    </a:cubicBezTo>
                    <a:cubicBezTo>
                      <a:pt x="6303" y="11704"/>
                      <a:pt x="6090" y="11704"/>
                      <a:pt x="6161" y="11799"/>
                    </a:cubicBezTo>
                    <a:cubicBezTo>
                      <a:pt x="6161" y="11799"/>
                      <a:pt x="6374" y="11894"/>
                      <a:pt x="6303" y="11894"/>
                    </a:cubicBezTo>
                    <a:cubicBezTo>
                      <a:pt x="6161" y="12085"/>
                      <a:pt x="6445" y="12085"/>
                      <a:pt x="6515" y="11989"/>
                    </a:cubicBezTo>
                    <a:cubicBezTo>
                      <a:pt x="6445" y="12085"/>
                      <a:pt x="6374" y="12085"/>
                      <a:pt x="6232" y="12085"/>
                    </a:cubicBezTo>
                    <a:cubicBezTo>
                      <a:pt x="6232" y="12085"/>
                      <a:pt x="6090" y="12275"/>
                      <a:pt x="6090" y="12275"/>
                    </a:cubicBezTo>
                    <a:cubicBezTo>
                      <a:pt x="6090" y="12275"/>
                      <a:pt x="6161" y="12370"/>
                      <a:pt x="6161" y="12370"/>
                    </a:cubicBezTo>
                    <a:cubicBezTo>
                      <a:pt x="6303" y="12465"/>
                      <a:pt x="6232" y="12465"/>
                      <a:pt x="6303" y="12465"/>
                    </a:cubicBezTo>
                    <a:cubicBezTo>
                      <a:pt x="6374" y="12465"/>
                      <a:pt x="6657" y="12656"/>
                      <a:pt x="6728" y="12465"/>
                    </a:cubicBezTo>
                    <a:cubicBezTo>
                      <a:pt x="6728" y="12180"/>
                      <a:pt x="6870" y="12275"/>
                      <a:pt x="6940" y="12180"/>
                    </a:cubicBezTo>
                    <a:cubicBezTo>
                      <a:pt x="6940" y="12180"/>
                      <a:pt x="6799" y="11609"/>
                      <a:pt x="6799" y="11609"/>
                    </a:cubicBezTo>
                    <a:cubicBezTo>
                      <a:pt x="6799" y="11704"/>
                      <a:pt x="6940" y="11989"/>
                      <a:pt x="6940" y="11989"/>
                    </a:cubicBezTo>
                    <a:cubicBezTo>
                      <a:pt x="7011" y="12180"/>
                      <a:pt x="7082" y="11989"/>
                      <a:pt x="7153" y="11989"/>
                    </a:cubicBezTo>
                    <a:cubicBezTo>
                      <a:pt x="7153" y="11989"/>
                      <a:pt x="6940" y="12370"/>
                      <a:pt x="6940" y="12370"/>
                    </a:cubicBezTo>
                    <a:cubicBezTo>
                      <a:pt x="6940" y="12370"/>
                      <a:pt x="7224" y="12275"/>
                      <a:pt x="7224" y="12275"/>
                    </a:cubicBezTo>
                    <a:cubicBezTo>
                      <a:pt x="7294" y="12275"/>
                      <a:pt x="7365" y="12275"/>
                      <a:pt x="7365" y="12275"/>
                    </a:cubicBezTo>
                    <a:cubicBezTo>
                      <a:pt x="7436" y="12275"/>
                      <a:pt x="7507" y="12180"/>
                      <a:pt x="7578" y="12180"/>
                    </a:cubicBezTo>
                    <a:cubicBezTo>
                      <a:pt x="7578" y="12275"/>
                      <a:pt x="7507" y="12370"/>
                      <a:pt x="7436" y="12370"/>
                    </a:cubicBezTo>
                    <a:cubicBezTo>
                      <a:pt x="7365" y="12370"/>
                      <a:pt x="7224" y="12370"/>
                      <a:pt x="7153" y="12465"/>
                    </a:cubicBezTo>
                    <a:cubicBezTo>
                      <a:pt x="7082" y="12560"/>
                      <a:pt x="7294" y="12465"/>
                      <a:pt x="7294" y="12465"/>
                    </a:cubicBezTo>
                    <a:cubicBezTo>
                      <a:pt x="7436" y="12465"/>
                      <a:pt x="7578" y="12465"/>
                      <a:pt x="7719" y="12465"/>
                    </a:cubicBezTo>
                    <a:cubicBezTo>
                      <a:pt x="7649" y="12465"/>
                      <a:pt x="7365" y="12465"/>
                      <a:pt x="7365" y="12560"/>
                    </a:cubicBezTo>
                    <a:cubicBezTo>
                      <a:pt x="7365" y="12560"/>
                      <a:pt x="7507" y="12656"/>
                      <a:pt x="7507" y="12751"/>
                    </a:cubicBezTo>
                    <a:cubicBezTo>
                      <a:pt x="7507" y="12751"/>
                      <a:pt x="7507" y="12846"/>
                      <a:pt x="7507" y="12846"/>
                    </a:cubicBezTo>
                    <a:cubicBezTo>
                      <a:pt x="7507" y="12941"/>
                      <a:pt x="7436" y="12941"/>
                      <a:pt x="7507" y="13036"/>
                    </a:cubicBezTo>
                    <a:cubicBezTo>
                      <a:pt x="7507" y="13036"/>
                      <a:pt x="7649" y="12941"/>
                      <a:pt x="7719" y="12941"/>
                    </a:cubicBezTo>
                    <a:cubicBezTo>
                      <a:pt x="7790" y="12941"/>
                      <a:pt x="7719" y="12941"/>
                      <a:pt x="7790" y="13036"/>
                    </a:cubicBezTo>
                    <a:cubicBezTo>
                      <a:pt x="7861" y="13131"/>
                      <a:pt x="7861" y="13226"/>
                      <a:pt x="7932" y="13322"/>
                    </a:cubicBezTo>
                    <a:cubicBezTo>
                      <a:pt x="7932" y="13417"/>
                      <a:pt x="7719" y="13417"/>
                      <a:pt x="7719" y="13417"/>
                    </a:cubicBezTo>
                    <a:cubicBezTo>
                      <a:pt x="7436" y="13131"/>
                      <a:pt x="7011" y="12941"/>
                      <a:pt x="6728" y="13036"/>
                    </a:cubicBezTo>
                    <a:cubicBezTo>
                      <a:pt x="6445" y="13036"/>
                      <a:pt x="6799" y="13322"/>
                      <a:pt x="6940" y="13322"/>
                    </a:cubicBezTo>
                    <a:cubicBezTo>
                      <a:pt x="7153" y="13417"/>
                      <a:pt x="7294" y="13702"/>
                      <a:pt x="7507" y="13702"/>
                    </a:cubicBezTo>
                    <a:cubicBezTo>
                      <a:pt x="7578" y="13702"/>
                      <a:pt x="7649" y="13607"/>
                      <a:pt x="7790" y="13607"/>
                    </a:cubicBezTo>
                    <a:cubicBezTo>
                      <a:pt x="7790" y="13702"/>
                      <a:pt x="8003" y="13702"/>
                      <a:pt x="8003" y="13702"/>
                    </a:cubicBezTo>
                    <a:cubicBezTo>
                      <a:pt x="8073" y="13797"/>
                      <a:pt x="8003" y="13893"/>
                      <a:pt x="8003" y="13893"/>
                    </a:cubicBezTo>
                    <a:cubicBezTo>
                      <a:pt x="7790" y="13988"/>
                      <a:pt x="8073" y="14083"/>
                      <a:pt x="8003" y="14178"/>
                    </a:cubicBezTo>
                    <a:cubicBezTo>
                      <a:pt x="8003" y="14273"/>
                      <a:pt x="7861" y="14178"/>
                      <a:pt x="7861" y="14368"/>
                    </a:cubicBezTo>
                    <a:cubicBezTo>
                      <a:pt x="7861" y="14463"/>
                      <a:pt x="8003" y="14463"/>
                      <a:pt x="8003" y="14463"/>
                    </a:cubicBezTo>
                    <a:cubicBezTo>
                      <a:pt x="7932" y="14559"/>
                      <a:pt x="7790" y="14368"/>
                      <a:pt x="7790" y="14463"/>
                    </a:cubicBezTo>
                    <a:cubicBezTo>
                      <a:pt x="7719" y="14559"/>
                      <a:pt x="7719" y="14654"/>
                      <a:pt x="7719" y="14749"/>
                    </a:cubicBezTo>
                    <a:cubicBezTo>
                      <a:pt x="7719" y="14749"/>
                      <a:pt x="7861" y="14749"/>
                      <a:pt x="7861" y="14749"/>
                    </a:cubicBezTo>
                    <a:cubicBezTo>
                      <a:pt x="7861" y="14844"/>
                      <a:pt x="7719" y="14939"/>
                      <a:pt x="7649" y="14939"/>
                    </a:cubicBezTo>
                    <a:cubicBezTo>
                      <a:pt x="7578" y="14939"/>
                      <a:pt x="7507" y="14939"/>
                      <a:pt x="7436" y="14939"/>
                    </a:cubicBezTo>
                    <a:cubicBezTo>
                      <a:pt x="7365" y="14844"/>
                      <a:pt x="7294" y="14844"/>
                      <a:pt x="7224" y="14939"/>
                    </a:cubicBezTo>
                    <a:cubicBezTo>
                      <a:pt x="7153" y="15034"/>
                      <a:pt x="7153" y="14939"/>
                      <a:pt x="7082" y="15034"/>
                    </a:cubicBezTo>
                    <a:cubicBezTo>
                      <a:pt x="7082" y="15034"/>
                      <a:pt x="7294" y="15320"/>
                      <a:pt x="7365" y="15320"/>
                    </a:cubicBezTo>
                    <a:cubicBezTo>
                      <a:pt x="7365" y="15225"/>
                      <a:pt x="7365" y="15225"/>
                      <a:pt x="7294" y="15225"/>
                    </a:cubicBezTo>
                    <a:cubicBezTo>
                      <a:pt x="7294" y="15225"/>
                      <a:pt x="7507" y="15225"/>
                      <a:pt x="7507" y="15225"/>
                    </a:cubicBezTo>
                    <a:cubicBezTo>
                      <a:pt x="7507" y="15225"/>
                      <a:pt x="7861" y="15034"/>
                      <a:pt x="7861" y="15130"/>
                    </a:cubicBezTo>
                    <a:cubicBezTo>
                      <a:pt x="7790" y="15130"/>
                      <a:pt x="7719" y="15130"/>
                      <a:pt x="7649" y="15225"/>
                    </a:cubicBezTo>
                    <a:cubicBezTo>
                      <a:pt x="7719" y="15130"/>
                      <a:pt x="7861" y="15320"/>
                      <a:pt x="7790" y="15320"/>
                    </a:cubicBezTo>
                    <a:cubicBezTo>
                      <a:pt x="7861" y="15320"/>
                      <a:pt x="8073" y="15415"/>
                      <a:pt x="8144" y="15415"/>
                    </a:cubicBezTo>
                    <a:cubicBezTo>
                      <a:pt x="8073" y="15415"/>
                      <a:pt x="7932" y="15415"/>
                      <a:pt x="7932" y="15415"/>
                    </a:cubicBezTo>
                    <a:cubicBezTo>
                      <a:pt x="7932" y="15415"/>
                      <a:pt x="8215" y="15700"/>
                      <a:pt x="8215" y="15700"/>
                    </a:cubicBezTo>
                    <a:cubicBezTo>
                      <a:pt x="8003" y="15700"/>
                      <a:pt x="7861" y="15320"/>
                      <a:pt x="7649" y="15320"/>
                    </a:cubicBezTo>
                    <a:cubicBezTo>
                      <a:pt x="7507" y="15320"/>
                      <a:pt x="7153" y="15225"/>
                      <a:pt x="7082" y="15415"/>
                    </a:cubicBezTo>
                    <a:cubicBezTo>
                      <a:pt x="7082" y="15510"/>
                      <a:pt x="7011" y="15510"/>
                      <a:pt x="6940" y="15605"/>
                    </a:cubicBezTo>
                    <a:cubicBezTo>
                      <a:pt x="6870" y="15605"/>
                      <a:pt x="6870" y="15796"/>
                      <a:pt x="6940" y="15700"/>
                    </a:cubicBezTo>
                    <a:cubicBezTo>
                      <a:pt x="7082" y="15700"/>
                      <a:pt x="7224" y="15605"/>
                      <a:pt x="7294" y="15415"/>
                    </a:cubicBezTo>
                    <a:cubicBezTo>
                      <a:pt x="7294" y="15510"/>
                      <a:pt x="7436" y="15510"/>
                      <a:pt x="7436" y="15510"/>
                    </a:cubicBezTo>
                    <a:cubicBezTo>
                      <a:pt x="7507" y="15510"/>
                      <a:pt x="7649" y="15796"/>
                      <a:pt x="7649" y="15510"/>
                    </a:cubicBezTo>
                    <a:cubicBezTo>
                      <a:pt x="7649" y="15415"/>
                      <a:pt x="7790" y="15605"/>
                      <a:pt x="7790" y="15605"/>
                    </a:cubicBezTo>
                    <a:cubicBezTo>
                      <a:pt x="7790" y="15605"/>
                      <a:pt x="8073" y="15605"/>
                      <a:pt x="8003" y="15700"/>
                    </a:cubicBezTo>
                    <a:cubicBezTo>
                      <a:pt x="8003" y="15700"/>
                      <a:pt x="7932" y="15700"/>
                      <a:pt x="7932" y="15700"/>
                    </a:cubicBezTo>
                    <a:cubicBezTo>
                      <a:pt x="7932" y="15700"/>
                      <a:pt x="8073" y="15796"/>
                      <a:pt x="8073" y="15796"/>
                    </a:cubicBezTo>
                    <a:cubicBezTo>
                      <a:pt x="8003" y="15796"/>
                      <a:pt x="7861" y="15796"/>
                      <a:pt x="7790" y="15700"/>
                    </a:cubicBezTo>
                    <a:cubicBezTo>
                      <a:pt x="7719" y="15605"/>
                      <a:pt x="7719" y="15700"/>
                      <a:pt x="7719" y="15796"/>
                    </a:cubicBezTo>
                    <a:cubicBezTo>
                      <a:pt x="7719" y="15700"/>
                      <a:pt x="7294" y="15605"/>
                      <a:pt x="7224" y="15605"/>
                    </a:cubicBezTo>
                    <a:cubicBezTo>
                      <a:pt x="7153" y="15605"/>
                      <a:pt x="6728" y="15796"/>
                      <a:pt x="6799" y="15986"/>
                    </a:cubicBezTo>
                    <a:cubicBezTo>
                      <a:pt x="6870" y="16081"/>
                      <a:pt x="7294" y="15891"/>
                      <a:pt x="7365" y="15891"/>
                    </a:cubicBezTo>
                    <a:cubicBezTo>
                      <a:pt x="7436" y="15891"/>
                      <a:pt x="7578" y="15891"/>
                      <a:pt x="7649" y="15986"/>
                    </a:cubicBezTo>
                    <a:cubicBezTo>
                      <a:pt x="7649" y="15986"/>
                      <a:pt x="7932" y="16081"/>
                      <a:pt x="7932" y="16081"/>
                    </a:cubicBezTo>
                    <a:cubicBezTo>
                      <a:pt x="7932" y="16176"/>
                      <a:pt x="7578" y="15986"/>
                      <a:pt x="7578" y="15986"/>
                    </a:cubicBezTo>
                    <a:cubicBezTo>
                      <a:pt x="7436" y="15891"/>
                      <a:pt x="7224" y="15986"/>
                      <a:pt x="7082" y="15986"/>
                    </a:cubicBezTo>
                    <a:cubicBezTo>
                      <a:pt x="6586" y="16176"/>
                      <a:pt x="7153" y="16367"/>
                      <a:pt x="7294" y="16271"/>
                    </a:cubicBezTo>
                    <a:cubicBezTo>
                      <a:pt x="7224" y="16367"/>
                      <a:pt x="7153" y="16462"/>
                      <a:pt x="7011" y="16462"/>
                    </a:cubicBezTo>
                    <a:cubicBezTo>
                      <a:pt x="6799" y="16557"/>
                      <a:pt x="7153" y="16652"/>
                      <a:pt x="7153" y="16652"/>
                    </a:cubicBezTo>
                    <a:cubicBezTo>
                      <a:pt x="7153" y="16652"/>
                      <a:pt x="6870" y="16557"/>
                      <a:pt x="6870" y="16747"/>
                    </a:cubicBezTo>
                    <a:cubicBezTo>
                      <a:pt x="6870" y="17033"/>
                      <a:pt x="7011" y="16842"/>
                      <a:pt x="7153" y="16747"/>
                    </a:cubicBezTo>
                    <a:cubicBezTo>
                      <a:pt x="7294" y="16652"/>
                      <a:pt x="7436" y="16462"/>
                      <a:pt x="7578" y="16367"/>
                    </a:cubicBezTo>
                    <a:cubicBezTo>
                      <a:pt x="7649" y="16367"/>
                      <a:pt x="8073" y="16081"/>
                      <a:pt x="8073" y="16271"/>
                    </a:cubicBezTo>
                    <a:cubicBezTo>
                      <a:pt x="8073" y="16271"/>
                      <a:pt x="7861" y="16271"/>
                      <a:pt x="7861" y="16271"/>
                    </a:cubicBezTo>
                    <a:cubicBezTo>
                      <a:pt x="7861" y="16271"/>
                      <a:pt x="8003" y="16271"/>
                      <a:pt x="8073" y="16367"/>
                    </a:cubicBezTo>
                    <a:cubicBezTo>
                      <a:pt x="7861" y="16176"/>
                      <a:pt x="6940" y="16937"/>
                      <a:pt x="7011" y="17033"/>
                    </a:cubicBezTo>
                    <a:cubicBezTo>
                      <a:pt x="7011" y="17128"/>
                      <a:pt x="7436" y="16937"/>
                      <a:pt x="7507" y="16937"/>
                    </a:cubicBezTo>
                    <a:cubicBezTo>
                      <a:pt x="7507" y="16937"/>
                      <a:pt x="7224" y="17033"/>
                      <a:pt x="7153" y="17128"/>
                    </a:cubicBezTo>
                    <a:cubicBezTo>
                      <a:pt x="7153" y="17128"/>
                      <a:pt x="7294" y="17508"/>
                      <a:pt x="7365" y="17413"/>
                    </a:cubicBezTo>
                    <a:cubicBezTo>
                      <a:pt x="7436" y="17318"/>
                      <a:pt x="7507" y="17128"/>
                      <a:pt x="7578" y="17128"/>
                    </a:cubicBezTo>
                    <a:cubicBezTo>
                      <a:pt x="7649" y="17128"/>
                      <a:pt x="7932" y="17223"/>
                      <a:pt x="7932" y="17223"/>
                    </a:cubicBezTo>
                    <a:cubicBezTo>
                      <a:pt x="7932" y="17223"/>
                      <a:pt x="7649" y="17223"/>
                      <a:pt x="7649" y="17223"/>
                    </a:cubicBezTo>
                    <a:cubicBezTo>
                      <a:pt x="7507" y="17223"/>
                      <a:pt x="7436" y="17318"/>
                      <a:pt x="7365" y="17413"/>
                    </a:cubicBezTo>
                    <a:cubicBezTo>
                      <a:pt x="7365" y="17508"/>
                      <a:pt x="7365" y="17604"/>
                      <a:pt x="7365" y="17699"/>
                    </a:cubicBezTo>
                    <a:cubicBezTo>
                      <a:pt x="7436" y="17984"/>
                      <a:pt x="7436" y="17889"/>
                      <a:pt x="7578" y="17794"/>
                    </a:cubicBezTo>
                    <a:cubicBezTo>
                      <a:pt x="7507" y="17889"/>
                      <a:pt x="7436" y="18270"/>
                      <a:pt x="7507" y="18365"/>
                    </a:cubicBezTo>
                    <a:cubicBezTo>
                      <a:pt x="7507" y="18365"/>
                      <a:pt x="7719" y="17984"/>
                      <a:pt x="7790" y="17984"/>
                    </a:cubicBezTo>
                    <a:cubicBezTo>
                      <a:pt x="7790" y="18079"/>
                      <a:pt x="7719" y="18174"/>
                      <a:pt x="7790" y="18270"/>
                    </a:cubicBezTo>
                    <a:cubicBezTo>
                      <a:pt x="7790" y="18365"/>
                      <a:pt x="7861" y="18174"/>
                      <a:pt x="7932" y="18174"/>
                    </a:cubicBezTo>
                    <a:cubicBezTo>
                      <a:pt x="8073" y="17984"/>
                      <a:pt x="7790" y="17794"/>
                      <a:pt x="7790" y="17699"/>
                    </a:cubicBezTo>
                    <a:cubicBezTo>
                      <a:pt x="7790" y="17699"/>
                      <a:pt x="7932" y="17984"/>
                      <a:pt x="8003" y="17984"/>
                    </a:cubicBezTo>
                    <a:cubicBezTo>
                      <a:pt x="8073" y="18079"/>
                      <a:pt x="8073" y="17984"/>
                      <a:pt x="8144" y="17889"/>
                    </a:cubicBezTo>
                    <a:cubicBezTo>
                      <a:pt x="8073" y="17889"/>
                      <a:pt x="8286" y="18174"/>
                      <a:pt x="8215" y="18270"/>
                    </a:cubicBezTo>
                    <a:cubicBezTo>
                      <a:pt x="8286" y="18174"/>
                      <a:pt x="8073" y="17984"/>
                      <a:pt x="8073" y="18174"/>
                    </a:cubicBezTo>
                    <a:cubicBezTo>
                      <a:pt x="8073" y="18365"/>
                      <a:pt x="8215" y="18555"/>
                      <a:pt x="8073" y="18650"/>
                    </a:cubicBezTo>
                    <a:cubicBezTo>
                      <a:pt x="8073" y="18650"/>
                      <a:pt x="8073" y="18365"/>
                      <a:pt x="8073" y="18365"/>
                    </a:cubicBezTo>
                    <a:cubicBezTo>
                      <a:pt x="8073" y="18270"/>
                      <a:pt x="7932" y="18460"/>
                      <a:pt x="7861" y="18460"/>
                    </a:cubicBezTo>
                    <a:cubicBezTo>
                      <a:pt x="7790" y="18460"/>
                      <a:pt x="7719" y="18650"/>
                      <a:pt x="7719" y="18745"/>
                    </a:cubicBezTo>
                    <a:cubicBezTo>
                      <a:pt x="7649" y="18936"/>
                      <a:pt x="7861" y="18745"/>
                      <a:pt x="7861" y="18841"/>
                    </a:cubicBezTo>
                    <a:cubicBezTo>
                      <a:pt x="7932" y="18936"/>
                      <a:pt x="7790" y="19031"/>
                      <a:pt x="7790" y="19031"/>
                    </a:cubicBezTo>
                    <a:cubicBezTo>
                      <a:pt x="7790" y="19031"/>
                      <a:pt x="7932" y="18936"/>
                      <a:pt x="8003" y="19126"/>
                    </a:cubicBezTo>
                    <a:cubicBezTo>
                      <a:pt x="8003" y="19316"/>
                      <a:pt x="8144" y="19411"/>
                      <a:pt x="8144" y="19507"/>
                    </a:cubicBezTo>
                    <a:cubicBezTo>
                      <a:pt x="8073" y="19697"/>
                      <a:pt x="8144" y="19697"/>
                      <a:pt x="8286" y="19887"/>
                    </a:cubicBezTo>
                    <a:cubicBezTo>
                      <a:pt x="8357" y="19982"/>
                      <a:pt x="8428" y="20173"/>
                      <a:pt x="8498" y="19982"/>
                    </a:cubicBezTo>
                    <a:cubicBezTo>
                      <a:pt x="8498" y="19982"/>
                      <a:pt x="8569" y="20458"/>
                      <a:pt x="8640" y="20458"/>
                    </a:cubicBezTo>
                    <a:cubicBezTo>
                      <a:pt x="8711" y="20553"/>
                      <a:pt x="8640" y="20458"/>
                      <a:pt x="8711" y="20458"/>
                    </a:cubicBezTo>
                    <a:cubicBezTo>
                      <a:pt x="8782" y="20553"/>
                      <a:pt x="8852" y="20648"/>
                      <a:pt x="8923" y="20744"/>
                    </a:cubicBezTo>
                    <a:cubicBezTo>
                      <a:pt x="9065" y="20839"/>
                      <a:pt x="9207" y="20934"/>
                      <a:pt x="9348" y="20839"/>
                    </a:cubicBezTo>
                    <a:cubicBezTo>
                      <a:pt x="9419" y="20839"/>
                      <a:pt x="9631" y="20839"/>
                      <a:pt x="9631" y="20744"/>
                    </a:cubicBezTo>
                    <a:cubicBezTo>
                      <a:pt x="9631" y="20744"/>
                      <a:pt x="9631" y="21029"/>
                      <a:pt x="9631" y="21029"/>
                    </a:cubicBezTo>
                    <a:cubicBezTo>
                      <a:pt x="9631" y="21029"/>
                      <a:pt x="9773" y="20648"/>
                      <a:pt x="9773" y="20744"/>
                    </a:cubicBezTo>
                    <a:cubicBezTo>
                      <a:pt x="9844" y="20744"/>
                      <a:pt x="9773" y="20839"/>
                      <a:pt x="9773" y="20839"/>
                    </a:cubicBezTo>
                    <a:cubicBezTo>
                      <a:pt x="9773" y="20934"/>
                      <a:pt x="9844" y="20934"/>
                      <a:pt x="9844" y="20934"/>
                    </a:cubicBezTo>
                    <a:cubicBezTo>
                      <a:pt x="9844" y="20934"/>
                      <a:pt x="9631" y="21029"/>
                      <a:pt x="9702" y="21124"/>
                    </a:cubicBezTo>
                    <a:cubicBezTo>
                      <a:pt x="9773" y="21124"/>
                      <a:pt x="9773" y="21124"/>
                      <a:pt x="9844" y="21029"/>
                    </a:cubicBezTo>
                    <a:cubicBezTo>
                      <a:pt x="9915" y="21124"/>
                      <a:pt x="9844" y="21219"/>
                      <a:pt x="9844" y="21219"/>
                    </a:cubicBezTo>
                    <a:cubicBezTo>
                      <a:pt x="9844" y="21315"/>
                      <a:pt x="10056" y="21029"/>
                      <a:pt x="10056" y="21124"/>
                    </a:cubicBezTo>
                    <a:cubicBezTo>
                      <a:pt x="10056" y="21219"/>
                      <a:pt x="9915" y="21315"/>
                      <a:pt x="9915" y="21410"/>
                    </a:cubicBezTo>
                    <a:cubicBezTo>
                      <a:pt x="9915" y="21315"/>
                      <a:pt x="10127" y="21219"/>
                      <a:pt x="10056" y="21410"/>
                    </a:cubicBezTo>
                    <a:cubicBezTo>
                      <a:pt x="10056" y="21410"/>
                      <a:pt x="10056" y="21410"/>
                      <a:pt x="10056" y="21315"/>
                    </a:cubicBezTo>
                    <a:cubicBezTo>
                      <a:pt x="10056" y="21505"/>
                      <a:pt x="10269" y="21219"/>
                      <a:pt x="10269" y="21219"/>
                    </a:cubicBezTo>
                    <a:cubicBezTo>
                      <a:pt x="10340" y="21315"/>
                      <a:pt x="10269" y="21505"/>
                      <a:pt x="10269" y="21600"/>
                    </a:cubicBezTo>
                    <a:cubicBezTo>
                      <a:pt x="10198" y="21410"/>
                      <a:pt x="10835" y="21410"/>
                      <a:pt x="10410" y="21124"/>
                    </a:cubicBezTo>
                    <a:cubicBezTo>
                      <a:pt x="10481" y="21124"/>
                      <a:pt x="10835" y="21124"/>
                      <a:pt x="10623" y="21029"/>
                    </a:cubicBezTo>
                    <a:cubicBezTo>
                      <a:pt x="10410" y="20839"/>
                      <a:pt x="10694" y="20934"/>
                      <a:pt x="10765" y="20744"/>
                    </a:cubicBezTo>
                    <a:cubicBezTo>
                      <a:pt x="10765" y="20744"/>
                      <a:pt x="10552" y="20744"/>
                      <a:pt x="10552" y="20744"/>
                    </a:cubicBezTo>
                    <a:cubicBezTo>
                      <a:pt x="10623" y="20648"/>
                      <a:pt x="10694" y="20553"/>
                      <a:pt x="10765" y="20553"/>
                    </a:cubicBezTo>
                    <a:cubicBezTo>
                      <a:pt x="10906" y="20363"/>
                      <a:pt x="10694" y="20458"/>
                      <a:pt x="10694" y="20363"/>
                    </a:cubicBezTo>
                    <a:cubicBezTo>
                      <a:pt x="10694" y="20363"/>
                      <a:pt x="10906" y="20268"/>
                      <a:pt x="10906" y="20173"/>
                    </a:cubicBezTo>
                    <a:cubicBezTo>
                      <a:pt x="10906" y="20078"/>
                      <a:pt x="10906" y="19887"/>
                      <a:pt x="10835" y="19792"/>
                    </a:cubicBezTo>
                    <a:cubicBezTo>
                      <a:pt x="10765" y="19792"/>
                      <a:pt x="10906" y="19697"/>
                      <a:pt x="10835" y="19602"/>
                    </a:cubicBezTo>
                    <a:cubicBezTo>
                      <a:pt x="10835" y="19602"/>
                      <a:pt x="10694" y="19507"/>
                      <a:pt x="10694" y="19507"/>
                    </a:cubicBezTo>
                    <a:cubicBezTo>
                      <a:pt x="10694" y="19507"/>
                      <a:pt x="10977" y="19411"/>
                      <a:pt x="11048" y="19411"/>
                    </a:cubicBezTo>
                    <a:cubicBezTo>
                      <a:pt x="11260" y="19411"/>
                      <a:pt x="11048" y="19316"/>
                      <a:pt x="10977" y="19221"/>
                    </a:cubicBezTo>
                    <a:cubicBezTo>
                      <a:pt x="10977" y="19221"/>
                      <a:pt x="11331" y="19221"/>
                      <a:pt x="11331" y="19221"/>
                    </a:cubicBezTo>
                    <a:cubicBezTo>
                      <a:pt x="11260" y="19126"/>
                      <a:pt x="11119" y="19126"/>
                      <a:pt x="11048" y="19031"/>
                    </a:cubicBezTo>
                    <a:cubicBezTo>
                      <a:pt x="11048" y="19031"/>
                      <a:pt x="11331" y="19126"/>
                      <a:pt x="11331" y="19031"/>
                    </a:cubicBezTo>
                    <a:cubicBezTo>
                      <a:pt x="11402" y="19031"/>
                      <a:pt x="11331" y="19031"/>
                      <a:pt x="11331" y="18936"/>
                    </a:cubicBezTo>
                    <a:cubicBezTo>
                      <a:pt x="11402" y="18936"/>
                      <a:pt x="11402" y="18936"/>
                      <a:pt x="11402" y="18936"/>
                    </a:cubicBezTo>
                    <a:cubicBezTo>
                      <a:pt x="11473" y="18841"/>
                      <a:pt x="11190" y="18745"/>
                      <a:pt x="11190" y="18745"/>
                    </a:cubicBezTo>
                    <a:cubicBezTo>
                      <a:pt x="11190" y="18745"/>
                      <a:pt x="11544" y="18745"/>
                      <a:pt x="11473" y="18650"/>
                    </a:cubicBezTo>
                    <a:cubicBezTo>
                      <a:pt x="11473" y="18555"/>
                      <a:pt x="11544" y="18555"/>
                      <a:pt x="11402" y="18460"/>
                    </a:cubicBezTo>
                    <a:cubicBezTo>
                      <a:pt x="11402" y="18460"/>
                      <a:pt x="11190" y="18460"/>
                      <a:pt x="11190" y="18365"/>
                    </a:cubicBezTo>
                    <a:cubicBezTo>
                      <a:pt x="11190" y="18365"/>
                      <a:pt x="11544" y="18270"/>
                      <a:pt x="11544" y="18270"/>
                    </a:cubicBezTo>
                    <a:cubicBezTo>
                      <a:pt x="11685" y="18270"/>
                      <a:pt x="11614" y="17984"/>
                      <a:pt x="11473" y="17984"/>
                    </a:cubicBezTo>
                    <a:cubicBezTo>
                      <a:pt x="11402" y="17889"/>
                      <a:pt x="11190" y="17794"/>
                      <a:pt x="11402" y="17699"/>
                    </a:cubicBezTo>
                    <a:cubicBezTo>
                      <a:pt x="11544" y="17699"/>
                      <a:pt x="11756" y="17794"/>
                      <a:pt x="11827" y="17604"/>
                    </a:cubicBezTo>
                    <a:cubicBezTo>
                      <a:pt x="11827" y="17604"/>
                      <a:pt x="11685" y="17413"/>
                      <a:pt x="11685" y="17413"/>
                    </a:cubicBezTo>
                    <a:cubicBezTo>
                      <a:pt x="11685" y="17318"/>
                      <a:pt x="11827" y="17318"/>
                      <a:pt x="11827" y="17318"/>
                    </a:cubicBezTo>
                    <a:cubicBezTo>
                      <a:pt x="11898" y="17223"/>
                      <a:pt x="12039" y="17223"/>
                      <a:pt x="12181" y="17318"/>
                    </a:cubicBezTo>
                    <a:cubicBezTo>
                      <a:pt x="12181" y="17318"/>
                      <a:pt x="12323" y="17318"/>
                      <a:pt x="12323" y="17318"/>
                    </a:cubicBezTo>
                    <a:cubicBezTo>
                      <a:pt x="12393" y="17223"/>
                      <a:pt x="12252" y="17128"/>
                      <a:pt x="12252" y="17033"/>
                    </a:cubicBezTo>
                    <a:cubicBezTo>
                      <a:pt x="12323" y="16937"/>
                      <a:pt x="12535" y="16557"/>
                      <a:pt x="12677" y="16747"/>
                    </a:cubicBezTo>
                    <a:cubicBezTo>
                      <a:pt x="12606" y="16652"/>
                      <a:pt x="12393" y="17223"/>
                      <a:pt x="12464" y="17223"/>
                    </a:cubicBezTo>
                    <a:cubicBezTo>
                      <a:pt x="12535" y="17318"/>
                      <a:pt x="12677" y="17033"/>
                      <a:pt x="12818" y="17033"/>
                    </a:cubicBezTo>
                    <a:cubicBezTo>
                      <a:pt x="12818" y="17033"/>
                      <a:pt x="12960" y="17128"/>
                      <a:pt x="12960" y="17128"/>
                    </a:cubicBezTo>
                    <a:cubicBezTo>
                      <a:pt x="12960" y="17128"/>
                      <a:pt x="12960" y="16937"/>
                      <a:pt x="12960" y="16937"/>
                    </a:cubicBezTo>
                    <a:cubicBezTo>
                      <a:pt x="13172" y="17033"/>
                      <a:pt x="13172" y="16937"/>
                      <a:pt x="13243" y="16842"/>
                    </a:cubicBezTo>
                    <a:cubicBezTo>
                      <a:pt x="13314" y="16747"/>
                      <a:pt x="13385" y="16747"/>
                      <a:pt x="13456" y="16747"/>
                    </a:cubicBezTo>
                    <a:cubicBezTo>
                      <a:pt x="13597" y="16652"/>
                      <a:pt x="13597" y="16557"/>
                      <a:pt x="13668" y="16462"/>
                    </a:cubicBezTo>
                    <a:cubicBezTo>
                      <a:pt x="13739" y="16367"/>
                      <a:pt x="13881" y="16176"/>
                      <a:pt x="13951" y="15986"/>
                    </a:cubicBezTo>
                    <a:cubicBezTo>
                      <a:pt x="14093" y="15796"/>
                      <a:pt x="14093" y="15700"/>
                      <a:pt x="14235" y="15700"/>
                    </a:cubicBezTo>
                    <a:cubicBezTo>
                      <a:pt x="14306" y="15605"/>
                      <a:pt x="14518" y="15605"/>
                      <a:pt x="14518" y="15415"/>
                    </a:cubicBezTo>
                    <a:cubicBezTo>
                      <a:pt x="14447" y="15415"/>
                      <a:pt x="14376" y="14939"/>
                      <a:pt x="14376" y="14939"/>
                    </a:cubicBezTo>
                    <a:cubicBezTo>
                      <a:pt x="14447" y="14939"/>
                      <a:pt x="14660" y="15225"/>
                      <a:pt x="14730" y="15225"/>
                    </a:cubicBezTo>
                    <a:cubicBezTo>
                      <a:pt x="14801" y="15320"/>
                      <a:pt x="14872" y="15320"/>
                      <a:pt x="14943" y="15320"/>
                    </a:cubicBezTo>
                    <a:cubicBezTo>
                      <a:pt x="14943" y="15320"/>
                      <a:pt x="15085" y="15225"/>
                      <a:pt x="15085" y="15225"/>
                    </a:cubicBezTo>
                    <a:cubicBezTo>
                      <a:pt x="15155" y="15225"/>
                      <a:pt x="15226" y="15320"/>
                      <a:pt x="15297" y="15225"/>
                    </a:cubicBezTo>
                    <a:cubicBezTo>
                      <a:pt x="15297" y="15225"/>
                      <a:pt x="15155" y="15034"/>
                      <a:pt x="15368" y="15130"/>
                    </a:cubicBezTo>
                    <a:cubicBezTo>
                      <a:pt x="15510" y="15130"/>
                      <a:pt x="15651" y="15130"/>
                      <a:pt x="15793" y="15034"/>
                    </a:cubicBezTo>
                    <a:cubicBezTo>
                      <a:pt x="16147" y="14939"/>
                      <a:pt x="16430" y="14844"/>
                      <a:pt x="16784" y="14654"/>
                    </a:cubicBezTo>
                    <a:cubicBezTo>
                      <a:pt x="16855" y="14559"/>
                      <a:pt x="17988" y="13607"/>
                      <a:pt x="18059" y="13607"/>
                    </a:cubicBezTo>
                    <a:cubicBezTo>
                      <a:pt x="17988" y="13607"/>
                      <a:pt x="17492" y="13607"/>
                      <a:pt x="17422" y="13607"/>
                    </a:cubicBezTo>
                    <a:cubicBezTo>
                      <a:pt x="17280" y="13512"/>
                      <a:pt x="17138" y="13417"/>
                      <a:pt x="16997" y="13417"/>
                    </a:cubicBezTo>
                    <a:cubicBezTo>
                      <a:pt x="16855" y="13417"/>
                      <a:pt x="16713" y="13512"/>
                      <a:pt x="16643" y="13512"/>
                    </a:cubicBezTo>
                    <a:cubicBezTo>
                      <a:pt x="16501" y="13607"/>
                      <a:pt x="16501" y="13417"/>
                      <a:pt x="16430" y="13512"/>
                    </a:cubicBezTo>
                    <a:cubicBezTo>
                      <a:pt x="16359" y="13512"/>
                      <a:pt x="16289" y="13702"/>
                      <a:pt x="16218" y="13702"/>
                    </a:cubicBezTo>
                    <a:cubicBezTo>
                      <a:pt x="15934" y="13702"/>
                      <a:pt x="16430" y="13322"/>
                      <a:pt x="16501" y="13417"/>
                    </a:cubicBezTo>
                    <a:cubicBezTo>
                      <a:pt x="16430" y="13322"/>
                      <a:pt x="16218" y="13417"/>
                      <a:pt x="16147" y="13417"/>
                    </a:cubicBezTo>
                    <a:cubicBezTo>
                      <a:pt x="15934" y="13417"/>
                      <a:pt x="15793" y="13322"/>
                      <a:pt x="15651" y="13322"/>
                    </a:cubicBezTo>
                    <a:cubicBezTo>
                      <a:pt x="15722" y="13322"/>
                      <a:pt x="15934" y="13131"/>
                      <a:pt x="16005" y="13036"/>
                    </a:cubicBezTo>
                    <a:cubicBezTo>
                      <a:pt x="16005" y="12751"/>
                      <a:pt x="16147" y="12846"/>
                      <a:pt x="16218" y="12941"/>
                    </a:cubicBezTo>
                    <a:cubicBezTo>
                      <a:pt x="16359" y="12941"/>
                      <a:pt x="16926" y="12751"/>
                      <a:pt x="16997" y="12656"/>
                    </a:cubicBezTo>
                    <a:cubicBezTo>
                      <a:pt x="16997" y="12560"/>
                      <a:pt x="16643" y="12465"/>
                      <a:pt x="16572" y="12370"/>
                    </a:cubicBezTo>
                    <a:cubicBezTo>
                      <a:pt x="16643" y="12465"/>
                      <a:pt x="16926" y="12560"/>
                      <a:pt x="16997" y="12560"/>
                    </a:cubicBezTo>
                    <a:cubicBezTo>
                      <a:pt x="17068" y="12656"/>
                      <a:pt x="17351" y="12656"/>
                      <a:pt x="17351" y="12846"/>
                    </a:cubicBezTo>
                    <a:cubicBezTo>
                      <a:pt x="17280" y="13131"/>
                      <a:pt x="17422" y="13226"/>
                      <a:pt x="17563" y="13226"/>
                    </a:cubicBezTo>
                    <a:cubicBezTo>
                      <a:pt x="17563" y="13226"/>
                      <a:pt x="17988" y="13226"/>
                      <a:pt x="17917" y="13131"/>
                    </a:cubicBezTo>
                    <a:cubicBezTo>
                      <a:pt x="17917" y="13131"/>
                      <a:pt x="17917" y="13322"/>
                      <a:pt x="17988" y="13322"/>
                    </a:cubicBezTo>
                    <a:cubicBezTo>
                      <a:pt x="18130" y="13226"/>
                      <a:pt x="18201" y="12941"/>
                      <a:pt x="18201" y="12751"/>
                    </a:cubicBezTo>
                    <a:cubicBezTo>
                      <a:pt x="18201" y="12656"/>
                      <a:pt x="18201" y="12275"/>
                      <a:pt x="18059" y="12370"/>
                    </a:cubicBezTo>
                    <a:cubicBezTo>
                      <a:pt x="17917" y="12560"/>
                      <a:pt x="17988" y="12370"/>
                      <a:pt x="17917" y="12275"/>
                    </a:cubicBezTo>
                    <a:cubicBezTo>
                      <a:pt x="17776" y="12085"/>
                      <a:pt x="17563" y="11989"/>
                      <a:pt x="17351" y="11799"/>
                    </a:cubicBezTo>
                    <a:cubicBezTo>
                      <a:pt x="17280" y="11704"/>
                      <a:pt x="17209" y="11704"/>
                      <a:pt x="17138" y="11609"/>
                    </a:cubicBezTo>
                    <a:cubicBezTo>
                      <a:pt x="17138" y="11609"/>
                      <a:pt x="16855" y="11704"/>
                      <a:pt x="16855" y="11799"/>
                    </a:cubicBezTo>
                    <a:cubicBezTo>
                      <a:pt x="16855" y="11799"/>
                      <a:pt x="16926" y="11704"/>
                      <a:pt x="16855" y="11704"/>
                    </a:cubicBezTo>
                    <a:cubicBezTo>
                      <a:pt x="16855" y="11704"/>
                      <a:pt x="16784" y="11609"/>
                      <a:pt x="16784" y="11609"/>
                    </a:cubicBezTo>
                    <a:cubicBezTo>
                      <a:pt x="16784" y="11514"/>
                      <a:pt x="17068" y="11609"/>
                      <a:pt x="17068" y="11514"/>
                    </a:cubicBezTo>
                    <a:cubicBezTo>
                      <a:pt x="17068" y="11323"/>
                      <a:pt x="17068" y="11228"/>
                      <a:pt x="16855" y="11228"/>
                    </a:cubicBezTo>
                    <a:cubicBezTo>
                      <a:pt x="16713" y="11323"/>
                      <a:pt x="16643" y="11514"/>
                      <a:pt x="16501" y="11323"/>
                    </a:cubicBezTo>
                    <a:cubicBezTo>
                      <a:pt x="16501" y="11323"/>
                      <a:pt x="16218" y="11323"/>
                      <a:pt x="16218" y="11228"/>
                    </a:cubicBezTo>
                    <a:cubicBezTo>
                      <a:pt x="16218" y="11038"/>
                      <a:pt x="16572" y="11323"/>
                      <a:pt x="16572" y="11323"/>
                    </a:cubicBezTo>
                    <a:cubicBezTo>
                      <a:pt x="16643" y="11323"/>
                      <a:pt x="16997" y="11228"/>
                      <a:pt x="16997" y="11133"/>
                    </a:cubicBezTo>
                    <a:cubicBezTo>
                      <a:pt x="17068" y="11133"/>
                      <a:pt x="16713" y="10943"/>
                      <a:pt x="16643" y="10943"/>
                    </a:cubicBezTo>
                    <a:cubicBezTo>
                      <a:pt x="16501" y="10943"/>
                      <a:pt x="16289" y="10943"/>
                      <a:pt x="16147" y="11038"/>
                    </a:cubicBezTo>
                    <a:cubicBezTo>
                      <a:pt x="16218" y="11038"/>
                      <a:pt x="16501" y="10752"/>
                      <a:pt x="16501" y="10848"/>
                    </a:cubicBezTo>
                    <a:cubicBezTo>
                      <a:pt x="16501" y="10752"/>
                      <a:pt x="16218" y="10752"/>
                      <a:pt x="16218" y="10657"/>
                    </a:cubicBezTo>
                    <a:cubicBezTo>
                      <a:pt x="16430" y="10752"/>
                      <a:pt x="16643" y="10943"/>
                      <a:pt x="16855" y="10752"/>
                    </a:cubicBezTo>
                    <a:cubicBezTo>
                      <a:pt x="16855" y="10752"/>
                      <a:pt x="17068" y="10657"/>
                      <a:pt x="17068" y="10562"/>
                    </a:cubicBezTo>
                    <a:cubicBezTo>
                      <a:pt x="16997" y="10467"/>
                      <a:pt x="16855" y="10372"/>
                      <a:pt x="16855" y="10277"/>
                    </a:cubicBezTo>
                    <a:cubicBezTo>
                      <a:pt x="16855" y="10372"/>
                      <a:pt x="17068" y="10467"/>
                      <a:pt x="17138" y="10467"/>
                    </a:cubicBezTo>
                    <a:cubicBezTo>
                      <a:pt x="17280" y="10562"/>
                      <a:pt x="17209" y="10372"/>
                      <a:pt x="17351" y="10372"/>
                    </a:cubicBezTo>
                    <a:cubicBezTo>
                      <a:pt x="17422" y="10372"/>
                      <a:pt x="17988" y="10562"/>
                      <a:pt x="17988" y="10562"/>
                    </a:cubicBezTo>
                    <a:cubicBezTo>
                      <a:pt x="17917" y="10562"/>
                      <a:pt x="17422" y="10467"/>
                      <a:pt x="17422" y="10467"/>
                    </a:cubicBezTo>
                    <a:cubicBezTo>
                      <a:pt x="17563" y="10848"/>
                      <a:pt x="17988" y="10752"/>
                      <a:pt x="18201" y="10752"/>
                    </a:cubicBezTo>
                    <a:cubicBezTo>
                      <a:pt x="18271" y="10657"/>
                      <a:pt x="18484" y="10752"/>
                      <a:pt x="18555" y="10657"/>
                    </a:cubicBezTo>
                    <a:cubicBezTo>
                      <a:pt x="18767" y="10562"/>
                      <a:pt x="18696" y="10372"/>
                      <a:pt x="18555" y="10277"/>
                    </a:cubicBezTo>
                    <a:cubicBezTo>
                      <a:pt x="18484" y="10181"/>
                      <a:pt x="18271" y="10086"/>
                      <a:pt x="18201" y="10086"/>
                    </a:cubicBezTo>
                    <a:cubicBezTo>
                      <a:pt x="18130" y="10086"/>
                      <a:pt x="18201" y="10372"/>
                      <a:pt x="18201" y="10467"/>
                    </a:cubicBezTo>
                    <a:cubicBezTo>
                      <a:pt x="18130" y="10372"/>
                      <a:pt x="18130" y="10277"/>
                      <a:pt x="18059" y="10181"/>
                    </a:cubicBezTo>
                    <a:cubicBezTo>
                      <a:pt x="18059" y="10086"/>
                      <a:pt x="17988" y="10181"/>
                      <a:pt x="17917" y="10086"/>
                    </a:cubicBezTo>
                    <a:cubicBezTo>
                      <a:pt x="17988" y="10181"/>
                      <a:pt x="18130" y="9611"/>
                      <a:pt x="18130" y="9515"/>
                    </a:cubicBezTo>
                    <a:cubicBezTo>
                      <a:pt x="18130" y="9515"/>
                      <a:pt x="18201" y="9801"/>
                      <a:pt x="18201" y="9801"/>
                    </a:cubicBezTo>
                    <a:cubicBezTo>
                      <a:pt x="18201" y="9991"/>
                      <a:pt x="18201" y="10086"/>
                      <a:pt x="18271" y="10086"/>
                    </a:cubicBezTo>
                    <a:cubicBezTo>
                      <a:pt x="18484" y="10086"/>
                      <a:pt x="18626" y="9991"/>
                      <a:pt x="18767" y="9991"/>
                    </a:cubicBezTo>
                    <a:cubicBezTo>
                      <a:pt x="18838" y="9991"/>
                      <a:pt x="19263" y="9801"/>
                      <a:pt x="19121" y="9611"/>
                    </a:cubicBezTo>
                    <a:cubicBezTo>
                      <a:pt x="18980" y="9515"/>
                      <a:pt x="18909" y="9706"/>
                      <a:pt x="18838" y="9611"/>
                    </a:cubicBezTo>
                    <a:cubicBezTo>
                      <a:pt x="18838" y="9515"/>
                      <a:pt x="18838" y="9515"/>
                      <a:pt x="18838" y="9420"/>
                    </a:cubicBezTo>
                    <a:cubicBezTo>
                      <a:pt x="18909" y="9325"/>
                      <a:pt x="18838" y="9230"/>
                      <a:pt x="18767" y="9230"/>
                    </a:cubicBezTo>
                    <a:cubicBezTo>
                      <a:pt x="18767" y="9135"/>
                      <a:pt x="18555" y="9135"/>
                      <a:pt x="18484" y="9135"/>
                    </a:cubicBezTo>
                    <a:cubicBezTo>
                      <a:pt x="18342" y="9135"/>
                      <a:pt x="18271" y="9325"/>
                      <a:pt x="18130" y="9135"/>
                    </a:cubicBezTo>
                    <a:cubicBezTo>
                      <a:pt x="18413" y="9420"/>
                      <a:pt x="18555" y="8659"/>
                      <a:pt x="18838" y="9040"/>
                    </a:cubicBezTo>
                    <a:cubicBezTo>
                      <a:pt x="18909" y="9230"/>
                      <a:pt x="19050" y="8944"/>
                      <a:pt x="19050" y="8754"/>
                    </a:cubicBezTo>
                    <a:cubicBezTo>
                      <a:pt x="19050" y="8659"/>
                      <a:pt x="18838" y="8374"/>
                      <a:pt x="18838" y="8374"/>
                    </a:cubicBezTo>
                    <a:cubicBezTo>
                      <a:pt x="18838" y="8278"/>
                      <a:pt x="19050" y="8564"/>
                      <a:pt x="19050" y="8659"/>
                    </a:cubicBezTo>
                    <a:cubicBezTo>
                      <a:pt x="19050" y="8754"/>
                      <a:pt x="19192" y="8564"/>
                      <a:pt x="19121" y="8374"/>
                    </a:cubicBezTo>
                    <a:cubicBezTo>
                      <a:pt x="19050" y="8278"/>
                      <a:pt x="18909" y="8088"/>
                      <a:pt x="18838" y="7993"/>
                    </a:cubicBezTo>
                    <a:cubicBezTo>
                      <a:pt x="18696" y="7993"/>
                      <a:pt x="18484" y="8088"/>
                      <a:pt x="18342" y="7993"/>
                    </a:cubicBezTo>
                    <a:cubicBezTo>
                      <a:pt x="18271" y="7898"/>
                      <a:pt x="18271" y="7707"/>
                      <a:pt x="18130" y="7707"/>
                    </a:cubicBezTo>
                    <a:cubicBezTo>
                      <a:pt x="18130" y="7612"/>
                      <a:pt x="17847" y="7707"/>
                      <a:pt x="17917" y="7612"/>
                    </a:cubicBezTo>
                    <a:cubicBezTo>
                      <a:pt x="17988" y="7422"/>
                      <a:pt x="17988" y="7327"/>
                      <a:pt x="18130" y="7517"/>
                    </a:cubicBezTo>
                    <a:cubicBezTo>
                      <a:pt x="18271" y="7707"/>
                      <a:pt x="18413" y="7422"/>
                      <a:pt x="18555" y="7327"/>
                    </a:cubicBezTo>
                    <a:cubicBezTo>
                      <a:pt x="18767" y="7137"/>
                      <a:pt x="19192" y="7707"/>
                      <a:pt x="19405" y="7422"/>
                    </a:cubicBezTo>
                    <a:cubicBezTo>
                      <a:pt x="19475" y="7327"/>
                      <a:pt x="19475" y="6851"/>
                      <a:pt x="19263" y="6946"/>
                    </a:cubicBezTo>
                    <a:cubicBezTo>
                      <a:pt x="19192" y="6946"/>
                      <a:pt x="19121" y="7041"/>
                      <a:pt x="19050" y="6946"/>
                    </a:cubicBezTo>
                    <a:cubicBezTo>
                      <a:pt x="18909" y="6946"/>
                      <a:pt x="18767" y="6851"/>
                      <a:pt x="18626" y="6661"/>
                    </a:cubicBezTo>
                    <a:cubicBezTo>
                      <a:pt x="18413" y="6470"/>
                      <a:pt x="19192" y="6756"/>
                      <a:pt x="19192" y="6661"/>
                    </a:cubicBezTo>
                    <a:cubicBezTo>
                      <a:pt x="19121" y="6470"/>
                      <a:pt x="18767" y="6375"/>
                      <a:pt x="18626" y="6280"/>
                    </a:cubicBezTo>
                    <a:cubicBezTo>
                      <a:pt x="18413" y="6185"/>
                      <a:pt x="18413" y="6280"/>
                      <a:pt x="18342" y="6470"/>
                    </a:cubicBezTo>
                    <a:cubicBezTo>
                      <a:pt x="18342" y="6566"/>
                      <a:pt x="18201" y="6661"/>
                      <a:pt x="18130" y="6566"/>
                    </a:cubicBezTo>
                    <a:cubicBezTo>
                      <a:pt x="18059" y="6566"/>
                      <a:pt x="18271" y="6185"/>
                      <a:pt x="18271" y="6090"/>
                    </a:cubicBezTo>
                    <a:cubicBezTo>
                      <a:pt x="18271" y="5995"/>
                      <a:pt x="18342" y="5804"/>
                      <a:pt x="18413" y="5709"/>
                    </a:cubicBezTo>
                    <a:cubicBezTo>
                      <a:pt x="18413" y="5614"/>
                      <a:pt x="18413" y="5424"/>
                      <a:pt x="18484" y="5424"/>
                    </a:cubicBezTo>
                    <a:cubicBezTo>
                      <a:pt x="18555" y="5424"/>
                      <a:pt x="18696" y="5424"/>
                      <a:pt x="18767" y="5329"/>
                    </a:cubicBezTo>
                    <a:cubicBezTo>
                      <a:pt x="18767" y="5329"/>
                      <a:pt x="19121" y="4853"/>
                      <a:pt x="19121" y="4948"/>
                    </a:cubicBezTo>
                    <a:cubicBezTo>
                      <a:pt x="19121" y="4948"/>
                      <a:pt x="18980" y="4853"/>
                      <a:pt x="18980" y="4853"/>
                    </a:cubicBezTo>
                    <a:cubicBezTo>
                      <a:pt x="18980" y="4758"/>
                      <a:pt x="18980" y="4663"/>
                      <a:pt x="18980" y="4567"/>
                    </a:cubicBezTo>
                    <a:cubicBezTo>
                      <a:pt x="18980" y="4377"/>
                      <a:pt x="19050" y="4377"/>
                      <a:pt x="19192" y="4377"/>
                    </a:cubicBezTo>
                    <a:cubicBezTo>
                      <a:pt x="19334" y="4377"/>
                      <a:pt x="19900" y="4092"/>
                      <a:pt x="19546" y="4092"/>
                    </a:cubicBezTo>
                    <a:cubicBezTo>
                      <a:pt x="19334" y="4092"/>
                      <a:pt x="18980" y="3996"/>
                      <a:pt x="18838" y="4187"/>
                    </a:cubicBezTo>
                    <a:cubicBezTo>
                      <a:pt x="18767" y="4282"/>
                      <a:pt x="18767" y="4472"/>
                      <a:pt x="18626" y="4377"/>
                    </a:cubicBezTo>
                    <a:cubicBezTo>
                      <a:pt x="18484" y="4282"/>
                      <a:pt x="18626" y="4092"/>
                      <a:pt x="18696" y="3996"/>
                    </a:cubicBezTo>
                    <a:cubicBezTo>
                      <a:pt x="18838" y="3711"/>
                      <a:pt x="19121" y="3901"/>
                      <a:pt x="19334" y="3901"/>
                    </a:cubicBezTo>
                    <a:cubicBezTo>
                      <a:pt x="19617" y="3901"/>
                      <a:pt x="19900" y="3996"/>
                      <a:pt x="20042" y="3616"/>
                    </a:cubicBezTo>
                    <a:cubicBezTo>
                      <a:pt x="20113" y="3616"/>
                      <a:pt x="19830" y="3521"/>
                      <a:pt x="19830" y="3521"/>
                    </a:cubicBezTo>
                    <a:cubicBezTo>
                      <a:pt x="19688" y="3426"/>
                      <a:pt x="19546" y="3521"/>
                      <a:pt x="19405" y="3521"/>
                    </a:cubicBezTo>
                    <a:cubicBezTo>
                      <a:pt x="19263" y="3521"/>
                      <a:pt x="19192" y="3426"/>
                      <a:pt x="19050" y="3426"/>
                    </a:cubicBezTo>
                    <a:cubicBezTo>
                      <a:pt x="18980" y="3426"/>
                      <a:pt x="18838" y="3426"/>
                      <a:pt x="18767" y="3426"/>
                    </a:cubicBezTo>
                    <a:cubicBezTo>
                      <a:pt x="18838" y="3521"/>
                      <a:pt x="19050" y="3426"/>
                      <a:pt x="19192" y="3426"/>
                    </a:cubicBezTo>
                    <a:cubicBezTo>
                      <a:pt x="19405" y="3426"/>
                      <a:pt x="19546" y="3330"/>
                      <a:pt x="19759" y="3330"/>
                    </a:cubicBezTo>
                    <a:cubicBezTo>
                      <a:pt x="20042" y="3426"/>
                      <a:pt x="20184" y="3235"/>
                      <a:pt x="20396" y="3235"/>
                    </a:cubicBezTo>
                    <a:cubicBezTo>
                      <a:pt x="20467" y="3235"/>
                      <a:pt x="20609" y="3235"/>
                      <a:pt x="20609" y="3140"/>
                    </a:cubicBezTo>
                    <a:cubicBezTo>
                      <a:pt x="20609" y="3140"/>
                      <a:pt x="20467" y="2950"/>
                      <a:pt x="20538" y="2950"/>
                    </a:cubicBezTo>
                    <a:cubicBezTo>
                      <a:pt x="20892" y="2855"/>
                      <a:pt x="21246" y="2759"/>
                      <a:pt x="21529" y="2474"/>
                    </a:cubicBezTo>
                    <a:cubicBezTo>
                      <a:pt x="21600" y="2379"/>
                      <a:pt x="21317" y="2284"/>
                      <a:pt x="21317" y="2284"/>
                    </a:cubicBezTo>
                    <a:cubicBezTo>
                      <a:pt x="21104" y="2189"/>
                      <a:pt x="20892" y="2093"/>
                      <a:pt x="20750" y="2093"/>
                    </a:cubicBezTo>
                    <a:cubicBezTo>
                      <a:pt x="20325" y="1998"/>
                      <a:pt x="19971" y="1903"/>
                      <a:pt x="19617" y="2379"/>
                    </a:cubicBezTo>
                    <a:cubicBezTo>
                      <a:pt x="19475" y="2664"/>
                      <a:pt x="19334" y="2474"/>
                      <a:pt x="19050" y="2474"/>
                    </a:cubicBezTo>
                    <a:cubicBezTo>
                      <a:pt x="18980" y="2474"/>
                      <a:pt x="18696" y="2759"/>
                      <a:pt x="18767" y="2474"/>
                    </a:cubicBezTo>
                    <a:cubicBezTo>
                      <a:pt x="18767" y="2284"/>
                      <a:pt x="18413" y="2569"/>
                      <a:pt x="18342" y="2664"/>
                    </a:cubicBezTo>
                    <a:cubicBezTo>
                      <a:pt x="18201" y="2759"/>
                      <a:pt x="18059" y="2855"/>
                      <a:pt x="17917" y="2950"/>
                    </a:cubicBezTo>
                    <a:cubicBezTo>
                      <a:pt x="17847" y="2950"/>
                      <a:pt x="17280" y="3521"/>
                      <a:pt x="17280" y="3521"/>
                    </a:cubicBezTo>
                    <a:cubicBezTo>
                      <a:pt x="17138" y="3330"/>
                      <a:pt x="18696" y="2093"/>
                      <a:pt x="17776" y="1808"/>
                    </a:cubicBezTo>
                    <a:cubicBezTo>
                      <a:pt x="17422" y="1808"/>
                      <a:pt x="17492" y="2093"/>
                      <a:pt x="17209" y="2284"/>
                    </a:cubicBezTo>
                    <a:cubicBezTo>
                      <a:pt x="16997" y="2379"/>
                      <a:pt x="16855" y="2379"/>
                      <a:pt x="16643" y="2474"/>
                    </a:cubicBezTo>
                    <a:cubicBezTo>
                      <a:pt x="16572" y="2474"/>
                      <a:pt x="16218" y="2664"/>
                      <a:pt x="16147" y="2664"/>
                    </a:cubicBezTo>
                    <a:cubicBezTo>
                      <a:pt x="16005" y="2379"/>
                      <a:pt x="16501" y="2284"/>
                      <a:pt x="16643" y="2284"/>
                    </a:cubicBezTo>
                    <a:cubicBezTo>
                      <a:pt x="16643" y="2189"/>
                      <a:pt x="17068" y="2093"/>
                      <a:pt x="16855" y="1998"/>
                    </a:cubicBezTo>
                    <a:cubicBezTo>
                      <a:pt x="16643" y="1903"/>
                      <a:pt x="16430" y="1903"/>
                      <a:pt x="16218" y="1903"/>
                    </a:cubicBezTo>
                    <a:cubicBezTo>
                      <a:pt x="15651" y="1903"/>
                      <a:pt x="15085" y="1998"/>
                      <a:pt x="14518" y="2189"/>
                    </a:cubicBezTo>
                    <a:cubicBezTo>
                      <a:pt x="14518" y="2189"/>
                      <a:pt x="14306" y="2379"/>
                      <a:pt x="14235" y="2284"/>
                    </a:cubicBezTo>
                    <a:cubicBezTo>
                      <a:pt x="14235" y="2093"/>
                      <a:pt x="14164" y="2093"/>
                      <a:pt x="14306" y="2093"/>
                    </a:cubicBezTo>
                    <a:cubicBezTo>
                      <a:pt x="14589" y="1903"/>
                      <a:pt x="14872" y="1808"/>
                      <a:pt x="15155" y="1713"/>
                    </a:cubicBezTo>
                    <a:cubicBezTo>
                      <a:pt x="15651" y="1618"/>
                      <a:pt x="16218" y="1713"/>
                      <a:pt x="16784" y="1713"/>
                    </a:cubicBezTo>
                    <a:cubicBezTo>
                      <a:pt x="16926" y="1713"/>
                      <a:pt x="17068" y="1713"/>
                      <a:pt x="17209" y="1713"/>
                    </a:cubicBezTo>
                    <a:cubicBezTo>
                      <a:pt x="17492" y="1522"/>
                      <a:pt x="17847" y="1522"/>
                      <a:pt x="18130" y="1332"/>
                    </a:cubicBezTo>
                    <a:cubicBezTo>
                      <a:pt x="18271" y="1332"/>
                      <a:pt x="18342" y="1237"/>
                      <a:pt x="18130" y="1142"/>
                    </a:cubicBezTo>
                    <a:cubicBezTo>
                      <a:pt x="17988" y="1047"/>
                      <a:pt x="17705" y="952"/>
                      <a:pt x="17563" y="1047"/>
                    </a:cubicBezTo>
                    <a:cubicBezTo>
                      <a:pt x="17422" y="1047"/>
                      <a:pt x="17422" y="952"/>
                      <a:pt x="17280" y="856"/>
                    </a:cubicBezTo>
                    <a:cubicBezTo>
                      <a:pt x="17138" y="856"/>
                      <a:pt x="16997" y="1047"/>
                      <a:pt x="16855" y="1047"/>
                    </a:cubicBezTo>
                    <a:cubicBezTo>
                      <a:pt x="16855" y="1047"/>
                      <a:pt x="16997" y="761"/>
                      <a:pt x="17068" y="761"/>
                    </a:cubicBezTo>
                    <a:cubicBezTo>
                      <a:pt x="17138" y="571"/>
                      <a:pt x="16855" y="571"/>
                      <a:pt x="16784" y="571"/>
                    </a:cubicBezTo>
                    <a:cubicBezTo>
                      <a:pt x="16359" y="666"/>
                      <a:pt x="16005" y="666"/>
                      <a:pt x="15580" y="571"/>
                    </a:cubicBezTo>
                    <a:cubicBezTo>
                      <a:pt x="15226" y="571"/>
                      <a:pt x="14943" y="761"/>
                      <a:pt x="14589" y="761"/>
                    </a:cubicBezTo>
                    <a:cubicBezTo>
                      <a:pt x="14447" y="761"/>
                      <a:pt x="14235" y="761"/>
                      <a:pt x="14093" y="761"/>
                    </a:cubicBezTo>
                    <a:cubicBezTo>
                      <a:pt x="13951" y="856"/>
                      <a:pt x="13739" y="761"/>
                      <a:pt x="13668" y="856"/>
                    </a:cubicBezTo>
                    <a:cubicBezTo>
                      <a:pt x="13881" y="761"/>
                      <a:pt x="14093" y="761"/>
                      <a:pt x="14306" y="666"/>
                    </a:cubicBezTo>
                    <a:cubicBezTo>
                      <a:pt x="14660" y="666"/>
                      <a:pt x="14943" y="571"/>
                      <a:pt x="15226" y="571"/>
                    </a:cubicBezTo>
                    <a:cubicBezTo>
                      <a:pt x="15368" y="571"/>
                      <a:pt x="16784" y="571"/>
                      <a:pt x="16784" y="381"/>
                    </a:cubicBezTo>
                    <a:cubicBezTo>
                      <a:pt x="16713" y="381"/>
                      <a:pt x="16501" y="285"/>
                      <a:pt x="16430" y="190"/>
                    </a:cubicBezTo>
                    <a:cubicBezTo>
                      <a:pt x="16218" y="190"/>
                      <a:pt x="16076" y="190"/>
                      <a:pt x="15864" y="190"/>
                    </a:cubicBezTo>
                    <a:cubicBezTo>
                      <a:pt x="15580" y="190"/>
                      <a:pt x="15297" y="95"/>
                      <a:pt x="15085" y="0"/>
                    </a:cubicBezTo>
                    <a:cubicBezTo>
                      <a:pt x="14589" y="0"/>
                      <a:pt x="14164" y="0"/>
                      <a:pt x="13739" y="0"/>
                    </a:cubicBezTo>
                    <a:cubicBezTo>
                      <a:pt x="13527" y="95"/>
                      <a:pt x="13314" y="95"/>
                      <a:pt x="13102" y="95"/>
                    </a:cubicBezTo>
                    <a:cubicBezTo>
                      <a:pt x="13031" y="95"/>
                      <a:pt x="12960" y="285"/>
                      <a:pt x="12960" y="285"/>
                    </a:cubicBezTo>
                    <a:cubicBezTo>
                      <a:pt x="12818" y="285"/>
                      <a:pt x="12677" y="190"/>
                      <a:pt x="12535" y="190"/>
                    </a:cubicBezTo>
                    <a:cubicBezTo>
                      <a:pt x="12464" y="190"/>
                      <a:pt x="12393" y="285"/>
                      <a:pt x="12252" y="285"/>
                    </a:cubicBezTo>
                    <a:cubicBezTo>
                      <a:pt x="12110" y="285"/>
                      <a:pt x="12110" y="381"/>
                      <a:pt x="12252" y="381"/>
                    </a:cubicBezTo>
                    <a:cubicBezTo>
                      <a:pt x="12464" y="476"/>
                      <a:pt x="12677" y="476"/>
                      <a:pt x="12818" y="571"/>
                    </a:cubicBezTo>
                    <a:cubicBezTo>
                      <a:pt x="12748" y="476"/>
                      <a:pt x="12323" y="666"/>
                      <a:pt x="12252" y="761"/>
                    </a:cubicBezTo>
                    <a:cubicBezTo>
                      <a:pt x="12252" y="761"/>
                      <a:pt x="12039" y="761"/>
                      <a:pt x="12039" y="761"/>
                    </a:cubicBezTo>
                    <a:cubicBezTo>
                      <a:pt x="12039" y="761"/>
                      <a:pt x="12181" y="952"/>
                      <a:pt x="12181" y="952"/>
                    </a:cubicBezTo>
                    <a:cubicBezTo>
                      <a:pt x="12110" y="952"/>
                      <a:pt x="11969" y="856"/>
                      <a:pt x="11898" y="761"/>
                    </a:cubicBezTo>
                    <a:cubicBezTo>
                      <a:pt x="11827" y="666"/>
                      <a:pt x="11614" y="761"/>
                      <a:pt x="11544" y="761"/>
                    </a:cubicBezTo>
                    <a:cubicBezTo>
                      <a:pt x="11331" y="666"/>
                      <a:pt x="11119" y="571"/>
                      <a:pt x="10906" y="476"/>
                    </a:cubicBezTo>
                    <a:cubicBezTo>
                      <a:pt x="10765" y="381"/>
                      <a:pt x="10623" y="571"/>
                      <a:pt x="10410" y="571"/>
                    </a:cubicBezTo>
                    <a:cubicBezTo>
                      <a:pt x="10340" y="571"/>
                      <a:pt x="9915" y="476"/>
                      <a:pt x="9915" y="666"/>
                    </a:cubicBezTo>
                    <a:cubicBezTo>
                      <a:pt x="9844" y="666"/>
                      <a:pt x="10835" y="856"/>
                      <a:pt x="10977" y="952"/>
                    </a:cubicBezTo>
                    <a:cubicBezTo>
                      <a:pt x="11190" y="952"/>
                      <a:pt x="11402" y="952"/>
                      <a:pt x="11544" y="1047"/>
                    </a:cubicBezTo>
                    <a:cubicBezTo>
                      <a:pt x="11614" y="1047"/>
                      <a:pt x="11685" y="1047"/>
                      <a:pt x="11756" y="1142"/>
                    </a:cubicBezTo>
                    <a:cubicBezTo>
                      <a:pt x="11756" y="1142"/>
                      <a:pt x="11756" y="1427"/>
                      <a:pt x="11756" y="1427"/>
                    </a:cubicBezTo>
                    <a:cubicBezTo>
                      <a:pt x="11756" y="1522"/>
                      <a:pt x="11685" y="1332"/>
                      <a:pt x="11685" y="1237"/>
                    </a:cubicBezTo>
                    <a:cubicBezTo>
                      <a:pt x="11614" y="1142"/>
                      <a:pt x="11402" y="1142"/>
                      <a:pt x="11331" y="1047"/>
                    </a:cubicBezTo>
                    <a:cubicBezTo>
                      <a:pt x="11331" y="1047"/>
                      <a:pt x="11119" y="1047"/>
                      <a:pt x="11119" y="1047"/>
                    </a:cubicBezTo>
                    <a:cubicBezTo>
                      <a:pt x="11119" y="1142"/>
                      <a:pt x="11190" y="1332"/>
                      <a:pt x="11190" y="1332"/>
                    </a:cubicBezTo>
                    <a:cubicBezTo>
                      <a:pt x="11048" y="1332"/>
                      <a:pt x="10977" y="1047"/>
                      <a:pt x="10906" y="1047"/>
                    </a:cubicBezTo>
                    <a:cubicBezTo>
                      <a:pt x="10765" y="1047"/>
                      <a:pt x="10623" y="1047"/>
                      <a:pt x="10481" y="952"/>
                    </a:cubicBezTo>
                    <a:cubicBezTo>
                      <a:pt x="10410" y="952"/>
                      <a:pt x="9844" y="952"/>
                      <a:pt x="9844" y="952"/>
                    </a:cubicBezTo>
                    <a:cubicBezTo>
                      <a:pt x="9773" y="1142"/>
                      <a:pt x="10694" y="1618"/>
                      <a:pt x="10694" y="1618"/>
                    </a:cubicBezTo>
                    <a:cubicBezTo>
                      <a:pt x="10694" y="1713"/>
                      <a:pt x="10340" y="1618"/>
                      <a:pt x="10340" y="1618"/>
                    </a:cubicBezTo>
                    <a:cubicBezTo>
                      <a:pt x="10127" y="1618"/>
                      <a:pt x="10056" y="1522"/>
                      <a:pt x="10127" y="1808"/>
                    </a:cubicBezTo>
                    <a:cubicBezTo>
                      <a:pt x="10056" y="1808"/>
                      <a:pt x="9986" y="1713"/>
                      <a:pt x="9915" y="1618"/>
                    </a:cubicBezTo>
                    <a:cubicBezTo>
                      <a:pt x="9915" y="1522"/>
                      <a:pt x="10056" y="1618"/>
                      <a:pt x="10127" y="1522"/>
                    </a:cubicBezTo>
                    <a:cubicBezTo>
                      <a:pt x="10127" y="1522"/>
                      <a:pt x="9986" y="1332"/>
                      <a:pt x="9915" y="1332"/>
                    </a:cubicBezTo>
                    <a:cubicBezTo>
                      <a:pt x="9773" y="1237"/>
                      <a:pt x="9631" y="1142"/>
                      <a:pt x="9419" y="1142"/>
                    </a:cubicBezTo>
                    <a:cubicBezTo>
                      <a:pt x="9348" y="1142"/>
                      <a:pt x="9207" y="1047"/>
                      <a:pt x="9136" y="1142"/>
                    </a:cubicBezTo>
                    <a:cubicBezTo>
                      <a:pt x="9065" y="1142"/>
                      <a:pt x="9277" y="1427"/>
                      <a:pt x="9277" y="1427"/>
                    </a:cubicBezTo>
                    <a:cubicBezTo>
                      <a:pt x="9490" y="1618"/>
                      <a:pt x="9773" y="1618"/>
                      <a:pt x="10056" y="1903"/>
                    </a:cubicBezTo>
                    <a:cubicBezTo>
                      <a:pt x="10127" y="1903"/>
                      <a:pt x="10198" y="1998"/>
                      <a:pt x="10127" y="2093"/>
                    </a:cubicBezTo>
                    <a:cubicBezTo>
                      <a:pt x="9986" y="2284"/>
                      <a:pt x="9844" y="2093"/>
                      <a:pt x="9702" y="1998"/>
                    </a:cubicBezTo>
                    <a:cubicBezTo>
                      <a:pt x="9348" y="1713"/>
                      <a:pt x="8923" y="1522"/>
                      <a:pt x="8498" y="1427"/>
                    </a:cubicBezTo>
                    <a:cubicBezTo>
                      <a:pt x="8286" y="1332"/>
                      <a:pt x="8073" y="1237"/>
                      <a:pt x="7861" y="1332"/>
                    </a:cubicBezTo>
                    <a:cubicBezTo>
                      <a:pt x="7790" y="1332"/>
                      <a:pt x="8003" y="1618"/>
                      <a:pt x="8003" y="1713"/>
                    </a:cubicBezTo>
                    <a:cubicBezTo>
                      <a:pt x="8003" y="1713"/>
                      <a:pt x="8286" y="1998"/>
                      <a:pt x="8286" y="1998"/>
                    </a:cubicBezTo>
                    <a:cubicBezTo>
                      <a:pt x="8286" y="2093"/>
                      <a:pt x="7861" y="1998"/>
                      <a:pt x="7861" y="1998"/>
                    </a:cubicBezTo>
                    <a:cubicBezTo>
                      <a:pt x="7861" y="2189"/>
                      <a:pt x="8144" y="2093"/>
                      <a:pt x="8144" y="2284"/>
                    </a:cubicBezTo>
                    <a:cubicBezTo>
                      <a:pt x="8144" y="2284"/>
                      <a:pt x="7861" y="2189"/>
                      <a:pt x="7790" y="2093"/>
                    </a:cubicBezTo>
                    <a:cubicBezTo>
                      <a:pt x="7649" y="1998"/>
                      <a:pt x="7507" y="1998"/>
                      <a:pt x="7294" y="1903"/>
                    </a:cubicBezTo>
                    <a:cubicBezTo>
                      <a:pt x="7153" y="1808"/>
                      <a:pt x="7153" y="1903"/>
                      <a:pt x="7153" y="2093"/>
                    </a:cubicBezTo>
                    <a:cubicBezTo>
                      <a:pt x="7082" y="2189"/>
                      <a:pt x="7011" y="2189"/>
                      <a:pt x="6940" y="2189"/>
                    </a:cubicBezTo>
                    <a:cubicBezTo>
                      <a:pt x="6940" y="2284"/>
                      <a:pt x="6940" y="2474"/>
                      <a:pt x="6870" y="2474"/>
                    </a:cubicBezTo>
                    <a:cubicBezTo>
                      <a:pt x="6870" y="2569"/>
                      <a:pt x="6870" y="2284"/>
                      <a:pt x="6870" y="2189"/>
                    </a:cubicBezTo>
                    <a:cubicBezTo>
                      <a:pt x="6870" y="2093"/>
                      <a:pt x="6940" y="1998"/>
                      <a:pt x="6940" y="1903"/>
                    </a:cubicBezTo>
                    <a:cubicBezTo>
                      <a:pt x="6870" y="1522"/>
                      <a:pt x="6586" y="1522"/>
                      <a:pt x="6374" y="1522"/>
                    </a:cubicBezTo>
                    <a:cubicBezTo>
                      <a:pt x="6090" y="1618"/>
                      <a:pt x="5807" y="1713"/>
                      <a:pt x="5524" y="1713"/>
                    </a:cubicBezTo>
                    <a:cubicBezTo>
                      <a:pt x="5453" y="1808"/>
                      <a:pt x="5311" y="1808"/>
                      <a:pt x="5241" y="1808"/>
                    </a:cubicBezTo>
                    <a:cubicBezTo>
                      <a:pt x="5241" y="1808"/>
                      <a:pt x="4887" y="1903"/>
                      <a:pt x="4887" y="1903"/>
                    </a:cubicBezTo>
                    <a:cubicBezTo>
                      <a:pt x="4957" y="1998"/>
                      <a:pt x="5099" y="1998"/>
                      <a:pt x="5170" y="1998"/>
                    </a:cubicBezTo>
                    <a:cubicBezTo>
                      <a:pt x="5241" y="2093"/>
                      <a:pt x="5311" y="2189"/>
                      <a:pt x="5453" y="2284"/>
                    </a:cubicBezTo>
                    <a:cubicBezTo>
                      <a:pt x="5453" y="2284"/>
                      <a:pt x="5736" y="2569"/>
                      <a:pt x="5736" y="2569"/>
                    </a:cubicBezTo>
                    <a:cubicBezTo>
                      <a:pt x="5666" y="2569"/>
                      <a:pt x="5382" y="2379"/>
                      <a:pt x="5311" y="2379"/>
                    </a:cubicBezTo>
                    <a:cubicBezTo>
                      <a:pt x="5170" y="2284"/>
                      <a:pt x="5099" y="2093"/>
                      <a:pt x="4957" y="2093"/>
                    </a:cubicBezTo>
                    <a:cubicBezTo>
                      <a:pt x="4745" y="1998"/>
                      <a:pt x="4532" y="2093"/>
                      <a:pt x="4320" y="2093"/>
                    </a:cubicBezTo>
                    <a:cubicBezTo>
                      <a:pt x="4108" y="2189"/>
                      <a:pt x="4108" y="2093"/>
                      <a:pt x="4249" y="2379"/>
                    </a:cubicBezTo>
                    <a:cubicBezTo>
                      <a:pt x="4249" y="2474"/>
                      <a:pt x="4249" y="2759"/>
                      <a:pt x="4249" y="2855"/>
                    </a:cubicBezTo>
                    <a:cubicBezTo>
                      <a:pt x="4249" y="3045"/>
                      <a:pt x="3966" y="2855"/>
                      <a:pt x="3895" y="2855"/>
                    </a:cubicBezTo>
                    <a:cubicBezTo>
                      <a:pt x="3824" y="2855"/>
                      <a:pt x="3612" y="2664"/>
                      <a:pt x="3541" y="2855"/>
                    </a:cubicBezTo>
                    <a:cubicBezTo>
                      <a:pt x="3470" y="2950"/>
                      <a:pt x="3541" y="3235"/>
                      <a:pt x="3541" y="3235"/>
                    </a:cubicBezTo>
                    <a:cubicBezTo>
                      <a:pt x="3470" y="3330"/>
                      <a:pt x="3399" y="3140"/>
                      <a:pt x="3329" y="3045"/>
                    </a:cubicBezTo>
                    <a:cubicBezTo>
                      <a:pt x="3187" y="2950"/>
                      <a:pt x="3045" y="2950"/>
                      <a:pt x="2974" y="3045"/>
                    </a:cubicBezTo>
                    <a:cubicBezTo>
                      <a:pt x="2762" y="3235"/>
                      <a:pt x="2550" y="3426"/>
                      <a:pt x="2266" y="3521"/>
                    </a:cubicBezTo>
                    <a:cubicBezTo>
                      <a:pt x="2195" y="3616"/>
                      <a:pt x="2408" y="3521"/>
                      <a:pt x="2266" y="352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1" name="Freeform 777"/>
              <p:cNvSpPr/>
              <p:nvPr/>
            </p:nvSpPr>
            <p:spPr>
              <a:xfrm>
                <a:off x="5957499" y="1609706"/>
                <a:ext cx="161685" cy="105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18" h="17877" extrusionOk="0">
                    <a:moveTo>
                      <a:pt x="20618" y="10691"/>
                    </a:moveTo>
                    <a:cubicBezTo>
                      <a:pt x="19268" y="8727"/>
                      <a:pt x="13868" y="4800"/>
                      <a:pt x="13868" y="4800"/>
                    </a:cubicBezTo>
                    <a:cubicBezTo>
                      <a:pt x="11168" y="2836"/>
                      <a:pt x="8468" y="873"/>
                      <a:pt x="5768" y="873"/>
                    </a:cubicBezTo>
                    <a:cubicBezTo>
                      <a:pt x="4418" y="873"/>
                      <a:pt x="1718" y="-1091"/>
                      <a:pt x="368" y="873"/>
                    </a:cubicBezTo>
                    <a:cubicBezTo>
                      <a:pt x="-982" y="2836"/>
                      <a:pt x="3068" y="4800"/>
                      <a:pt x="3068" y="4800"/>
                    </a:cubicBezTo>
                    <a:cubicBezTo>
                      <a:pt x="1718" y="4800"/>
                      <a:pt x="-982" y="10691"/>
                      <a:pt x="368" y="12654"/>
                    </a:cubicBezTo>
                    <a:cubicBezTo>
                      <a:pt x="1718" y="12654"/>
                      <a:pt x="4418" y="10691"/>
                      <a:pt x="5768" y="12654"/>
                    </a:cubicBezTo>
                    <a:cubicBezTo>
                      <a:pt x="8468" y="14618"/>
                      <a:pt x="5768" y="14618"/>
                      <a:pt x="5768" y="16582"/>
                    </a:cubicBezTo>
                    <a:cubicBezTo>
                      <a:pt x="5768" y="20509"/>
                      <a:pt x="20618" y="14618"/>
                      <a:pt x="20618" y="10691"/>
                    </a:cubicBezTo>
                    <a:cubicBezTo>
                      <a:pt x="19268" y="8727"/>
                      <a:pt x="20618" y="12654"/>
                      <a:pt x="20618" y="10691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2" name="Freeform 778"/>
              <p:cNvSpPr/>
              <p:nvPr/>
            </p:nvSpPr>
            <p:spPr>
              <a:xfrm>
                <a:off x="6012998" y="1514180"/>
                <a:ext cx="24971" cy="23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2471" h="21600" extrusionOk="0">
                    <a:moveTo>
                      <a:pt x="6235" y="21600"/>
                    </a:moveTo>
                    <a:cubicBezTo>
                      <a:pt x="-4565" y="21600"/>
                      <a:pt x="835" y="0"/>
                      <a:pt x="6235" y="0"/>
                    </a:cubicBezTo>
                    <a:cubicBezTo>
                      <a:pt x="11635" y="0"/>
                      <a:pt x="17035" y="21600"/>
                      <a:pt x="6235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3" name="Freeform 779"/>
              <p:cNvSpPr/>
              <p:nvPr/>
            </p:nvSpPr>
            <p:spPr>
              <a:xfrm>
                <a:off x="6048290" y="179671"/>
                <a:ext cx="98087" cy="536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371" h="16616" extrusionOk="0">
                    <a:moveTo>
                      <a:pt x="15426" y="11525"/>
                    </a:moveTo>
                    <a:cubicBezTo>
                      <a:pt x="19353" y="15125"/>
                      <a:pt x="19353" y="18725"/>
                      <a:pt x="15426" y="15125"/>
                    </a:cubicBezTo>
                    <a:cubicBezTo>
                      <a:pt x="11498" y="15125"/>
                      <a:pt x="5608" y="11525"/>
                      <a:pt x="3644" y="11525"/>
                    </a:cubicBezTo>
                    <a:cubicBezTo>
                      <a:pt x="1680" y="7925"/>
                      <a:pt x="-2247" y="-2875"/>
                      <a:pt x="1680" y="725"/>
                    </a:cubicBezTo>
                    <a:cubicBezTo>
                      <a:pt x="5608" y="4325"/>
                      <a:pt x="11498" y="7925"/>
                      <a:pt x="15426" y="11525"/>
                    </a:cubicBezTo>
                    <a:cubicBezTo>
                      <a:pt x="19353" y="15125"/>
                      <a:pt x="11498" y="7925"/>
                      <a:pt x="15426" y="1152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4" name="Freeform 780"/>
              <p:cNvSpPr/>
              <p:nvPr/>
            </p:nvSpPr>
            <p:spPr>
              <a:xfrm>
                <a:off x="6393084" y="79567"/>
                <a:ext cx="86495" cy="34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3739" extrusionOk="0">
                    <a:moveTo>
                      <a:pt x="21600" y="9030"/>
                    </a:moveTo>
                    <a:cubicBezTo>
                      <a:pt x="21600" y="17670"/>
                      <a:pt x="0" y="13350"/>
                      <a:pt x="0" y="4710"/>
                    </a:cubicBezTo>
                    <a:cubicBezTo>
                      <a:pt x="0" y="-3930"/>
                      <a:pt x="21600" y="390"/>
                      <a:pt x="21600" y="903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5" name="Freeform 782"/>
              <p:cNvSpPr/>
              <p:nvPr/>
            </p:nvSpPr>
            <p:spPr>
              <a:xfrm>
                <a:off x="7767568" y="216864"/>
                <a:ext cx="44098" cy="367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546" h="17067" extrusionOk="0">
                    <a:moveTo>
                      <a:pt x="14973" y="16200"/>
                    </a:moveTo>
                    <a:cubicBezTo>
                      <a:pt x="11373" y="21600"/>
                      <a:pt x="-3027" y="0"/>
                      <a:pt x="573" y="0"/>
                    </a:cubicBezTo>
                    <a:cubicBezTo>
                      <a:pt x="4173" y="0"/>
                      <a:pt x="18573" y="10800"/>
                      <a:pt x="14973" y="16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6" name="Freeform 783"/>
              <p:cNvSpPr/>
              <p:nvPr/>
            </p:nvSpPr>
            <p:spPr>
              <a:xfrm>
                <a:off x="7854541" y="262793"/>
                <a:ext cx="33528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396" h="21600" extrusionOk="0">
                    <a:moveTo>
                      <a:pt x="12219" y="21600"/>
                    </a:moveTo>
                    <a:cubicBezTo>
                      <a:pt x="3579" y="21600"/>
                      <a:pt x="-5061" y="0"/>
                      <a:pt x="3579" y="0"/>
                    </a:cubicBezTo>
                    <a:cubicBezTo>
                      <a:pt x="7899" y="0"/>
                      <a:pt x="16539" y="21600"/>
                      <a:pt x="12219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7" name="Freeform 784"/>
              <p:cNvSpPr/>
              <p:nvPr/>
            </p:nvSpPr>
            <p:spPr>
              <a:xfrm>
                <a:off x="7856224" y="910055"/>
                <a:ext cx="28899" cy="813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433" h="21600" extrusionOk="0">
                    <a:moveTo>
                      <a:pt x="3633" y="0"/>
                    </a:moveTo>
                    <a:cubicBezTo>
                      <a:pt x="-7167" y="0"/>
                      <a:pt x="9033" y="21600"/>
                      <a:pt x="14433" y="21600"/>
                    </a:cubicBezTo>
                    <a:cubicBezTo>
                      <a:pt x="14433" y="21600"/>
                      <a:pt x="9033" y="0"/>
                      <a:pt x="3633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8" name="Freeform 785"/>
              <p:cNvSpPr/>
              <p:nvPr/>
            </p:nvSpPr>
            <p:spPr>
              <a:xfrm>
                <a:off x="7866071" y="1057212"/>
                <a:ext cx="53115" cy="464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917" h="21600" extrusionOk="0">
                    <a:moveTo>
                      <a:pt x="2315" y="0"/>
                    </a:moveTo>
                    <a:cubicBezTo>
                      <a:pt x="-771" y="5400"/>
                      <a:pt x="-771" y="16200"/>
                      <a:pt x="2315" y="21600"/>
                    </a:cubicBezTo>
                    <a:cubicBezTo>
                      <a:pt x="5400" y="21600"/>
                      <a:pt x="8486" y="21600"/>
                      <a:pt x="14658" y="21600"/>
                    </a:cubicBezTo>
                    <a:cubicBezTo>
                      <a:pt x="20829" y="21600"/>
                      <a:pt x="2315" y="0"/>
                      <a:pt x="2315" y="0"/>
                    </a:cubicBezTo>
                    <a:cubicBezTo>
                      <a:pt x="-771" y="5400"/>
                      <a:pt x="2315" y="0"/>
                      <a:pt x="2315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79" name="Freeform 786"/>
              <p:cNvSpPr/>
              <p:nvPr/>
            </p:nvSpPr>
            <p:spPr>
              <a:xfrm>
                <a:off x="7567971" y="1325777"/>
                <a:ext cx="134254" cy="9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093" h="18360" extrusionOk="0">
                    <a:moveTo>
                      <a:pt x="0" y="5400"/>
                    </a:moveTo>
                    <a:cubicBezTo>
                      <a:pt x="1271" y="-3240"/>
                      <a:pt x="8894" y="1080"/>
                      <a:pt x="12706" y="1080"/>
                    </a:cubicBezTo>
                    <a:cubicBezTo>
                      <a:pt x="21600" y="3240"/>
                      <a:pt x="10165" y="5400"/>
                      <a:pt x="10165" y="5400"/>
                    </a:cubicBezTo>
                    <a:cubicBezTo>
                      <a:pt x="10165" y="9720"/>
                      <a:pt x="15247" y="7560"/>
                      <a:pt x="15247" y="11880"/>
                    </a:cubicBezTo>
                    <a:cubicBezTo>
                      <a:pt x="15247" y="11880"/>
                      <a:pt x="12706" y="9720"/>
                      <a:pt x="11435" y="11880"/>
                    </a:cubicBezTo>
                    <a:cubicBezTo>
                      <a:pt x="11435" y="11880"/>
                      <a:pt x="15247" y="18360"/>
                      <a:pt x="13976" y="18360"/>
                    </a:cubicBezTo>
                    <a:cubicBezTo>
                      <a:pt x="12706" y="18360"/>
                      <a:pt x="11435" y="16200"/>
                      <a:pt x="10165" y="16200"/>
                    </a:cubicBezTo>
                    <a:cubicBezTo>
                      <a:pt x="7624" y="14040"/>
                      <a:pt x="0" y="11880"/>
                      <a:pt x="0" y="5400"/>
                    </a:cubicBezTo>
                    <a:cubicBezTo>
                      <a:pt x="0" y="3240"/>
                      <a:pt x="0" y="11880"/>
                      <a:pt x="0" y="54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0" name="Freeform 787"/>
              <p:cNvSpPr/>
              <p:nvPr/>
            </p:nvSpPr>
            <p:spPr>
              <a:xfrm>
                <a:off x="7535538" y="1285699"/>
                <a:ext cx="86298" cy="196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93" h="12150" extrusionOk="0">
                    <a:moveTo>
                      <a:pt x="19200" y="7200"/>
                    </a:moveTo>
                    <a:cubicBezTo>
                      <a:pt x="21600" y="7200"/>
                      <a:pt x="12000" y="0"/>
                      <a:pt x="12000" y="0"/>
                    </a:cubicBezTo>
                    <a:cubicBezTo>
                      <a:pt x="7200" y="0"/>
                      <a:pt x="2400" y="0"/>
                      <a:pt x="0" y="0"/>
                    </a:cubicBezTo>
                    <a:cubicBezTo>
                      <a:pt x="4800" y="0"/>
                      <a:pt x="14400" y="21600"/>
                      <a:pt x="19200" y="7200"/>
                    </a:cubicBezTo>
                    <a:cubicBezTo>
                      <a:pt x="21600" y="7200"/>
                      <a:pt x="16800" y="14400"/>
                      <a:pt x="19200" y="72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1" name="Freeform 788"/>
              <p:cNvSpPr/>
              <p:nvPr/>
            </p:nvSpPr>
            <p:spPr>
              <a:xfrm>
                <a:off x="7387776" y="1532279"/>
                <a:ext cx="134317" cy="60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5" h="16985" extrusionOk="0">
                    <a:moveTo>
                      <a:pt x="19938" y="10535"/>
                    </a:moveTo>
                    <a:cubicBezTo>
                      <a:pt x="21600" y="7449"/>
                      <a:pt x="21600" y="4363"/>
                      <a:pt x="19938" y="1278"/>
                    </a:cubicBezTo>
                    <a:cubicBezTo>
                      <a:pt x="18277" y="-1808"/>
                      <a:pt x="13292" y="1278"/>
                      <a:pt x="11631" y="4363"/>
                    </a:cubicBezTo>
                    <a:cubicBezTo>
                      <a:pt x="9969" y="4363"/>
                      <a:pt x="6646" y="4363"/>
                      <a:pt x="4985" y="7449"/>
                    </a:cubicBezTo>
                    <a:cubicBezTo>
                      <a:pt x="4985" y="7449"/>
                      <a:pt x="0" y="13621"/>
                      <a:pt x="0" y="13621"/>
                    </a:cubicBezTo>
                    <a:cubicBezTo>
                      <a:pt x="4985" y="19792"/>
                      <a:pt x="16615" y="16706"/>
                      <a:pt x="19938" y="10535"/>
                    </a:cubicBezTo>
                    <a:cubicBezTo>
                      <a:pt x="21600" y="7449"/>
                      <a:pt x="14954" y="16706"/>
                      <a:pt x="19938" y="1053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2" name="Freeform 789"/>
              <p:cNvSpPr/>
              <p:nvPr/>
            </p:nvSpPr>
            <p:spPr>
              <a:xfrm>
                <a:off x="6149869" y="1648674"/>
                <a:ext cx="28181" cy="420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074" h="13032" extrusionOk="0">
                    <a:moveTo>
                      <a:pt x="11674" y="3925"/>
                    </a:moveTo>
                    <a:cubicBezTo>
                      <a:pt x="6274" y="-3275"/>
                      <a:pt x="874" y="325"/>
                      <a:pt x="874" y="7525"/>
                    </a:cubicBezTo>
                    <a:cubicBezTo>
                      <a:pt x="-4526" y="18325"/>
                      <a:pt x="17074" y="11125"/>
                      <a:pt x="11674" y="3925"/>
                    </a:cubicBezTo>
                    <a:cubicBezTo>
                      <a:pt x="11674" y="3925"/>
                      <a:pt x="17074" y="7525"/>
                      <a:pt x="11674" y="3925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3" name="Freeform 790"/>
              <p:cNvSpPr/>
              <p:nvPr/>
            </p:nvSpPr>
            <p:spPr>
              <a:xfrm>
                <a:off x="6055425" y="1499310"/>
                <a:ext cx="31325" cy="22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067" h="10439" extrusionOk="0">
                    <a:moveTo>
                      <a:pt x="17067" y="6912"/>
                    </a:moveTo>
                    <a:cubicBezTo>
                      <a:pt x="11667" y="6912"/>
                      <a:pt x="867" y="-3888"/>
                      <a:pt x="867" y="1512"/>
                    </a:cubicBezTo>
                    <a:cubicBezTo>
                      <a:pt x="-4533" y="17712"/>
                      <a:pt x="17067" y="6912"/>
                      <a:pt x="17067" y="6912"/>
                    </a:cubicBezTo>
                    <a:cubicBezTo>
                      <a:pt x="11667" y="6912"/>
                      <a:pt x="17067" y="6912"/>
                      <a:pt x="17067" y="691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4" name="Freeform 791"/>
              <p:cNvSpPr/>
              <p:nvPr/>
            </p:nvSpPr>
            <p:spPr>
              <a:xfrm>
                <a:off x="7906743" y="769704"/>
                <a:ext cx="21626" cy="164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5274" extrusionOk="0">
                    <a:moveTo>
                      <a:pt x="21600" y="4474"/>
                    </a:moveTo>
                    <a:cubicBezTo>
                      <a:pt x="21600" y="-6326"/>
                      <a:pt x="0" y="4474"/>
                      <a:pt x="0" y="15274"/>
                    </a:cubicBezTo>
                    <a:cubicBezTo>
                      <a:pt x="10800" y="15274"/>
                      <a:pt x="21600" y="15274"/>
                      <a:pt x="21600" y="4474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5" name="Freeform 792"/>
              <p:cNvSpPr/>
              <p:nvPr/>
            </p:nvSpPr>
            <p:spPr>
              <a:xfrm>
                <a:off x="7826583" y="638974"/>
                <a:ext cx="19771" cy="13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165" h="15274" extrusionOk="0">
                    <a:moveTo>
                      <a:pt x="10182" y="0"/>
                    </a:moveTo>
                    <a:cubicBezTo>
                      <a:pt x="2982" y="0"/>
                      <a:pt x="-4218" y="10800"/>
                      <a:pt x="2982" y="10800"/>
                    </a:cubicBezTo>
                    <a:cubicBezTo>
                      <a:pt x="10182" y="21600"/>
                      <a:pt x="17382" y="10800"/>
                      <a:pt x="10182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6" name="Freeform 793"/>
              <p:cNvSpPr/>
              <p:nvPr/>
            </p:nvSpPr>
            <p:spPr>
              <a:xfrm>
                <a:off x="7913662" y="599309"/>
                <a:ext cx="14993" cy="19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1232" h="12198" extrusionOk="0">
                    <a:moveTo>
                      <a:pt x="9216" y="2982"/>
                    </a:moveTo>
                    <a:cubicBezTo>
                      <a:pt x="9216" y="-4218"/>
                      <a:pt x="-5184" y="2982"/>
                      <a:pt x="2016" y="10182"/>
                    </a:cubicBezTo>
                    <a:cubicBezTo>
                      <a:pt x="2016" y="17382"/>
                      <a:pt x="16416" y="2982"/>
                      <a:pt x="9216" y="2982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7" name="Freeform 794"/>
              <p:cNvSpPr/>
              <p:nvPr/>
            </p:nvSpPr>
            <p:spPr>
              <a:xfrm>
                <a:off x="5029070" y="818508"/>
                <a:ext cx="44968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68" h="21600" extrusionOk="0">
                    <a:moveTo>
                      <a:pt x="17968" y="21600"/>
                    </a:moveTo>
                    <a:cubicBezTo>
                      <a:pt x="13648" y="0"/>
                      <a:pt x="-3632" y="0"/>
                      <a:pt x="688" y="0"/>
                    </a:cubicBezTo>
                    <a:cubicBezTo>
                      <a:pt x="5008" y="21600"/>
                      <a:pt x="17968" y="21600"/>
                      <a:pt x="17968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8" name="Freeform 795"/>
              <p:cNvSpPr/>
              <p:nvPr/>
            </p:nvSpPr>
            <p:spPr>
              <a:xfrm>
                <a:off x="5093939" y="820986"/>
                <a:ext cx="46688" cy="1271"/>
              </a:xfrm>
              <a:prstGeom prst="ellipse">
                <a:avLst/>
              </a:prstGeom>
              <a:noFill/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89" name="Freeform 796"/>
              <p:cNvSpPr/>
              <p:nvPr/>
            </p:nvSpPr>
            <p:spPr>
              <a:xfrm>
                <a:off x="6309221" y="100688"/>
                <a:ext cx="27078" cy="232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3524" h="21600" extrusionOk="0">
                    <a:moveTo>
                      <a:pt x="11287" y="21600"/>
                    </a:moveTo>
                    <a:cubicBezTo>
                      <a:pt x="487" y="21600"/>
                      <a:pt x="-4913" y="0"/>
                      <a:pt x="5887" y="0"/>
                    </a:cubicBezTo>
                    <a:cubicBezTo>
                      <a:pt x="11287" y="0"/>
                      <a:pt x="16687" y="21600"/>
                      <a:pt x="11287" y="21600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  <p:sp>
            <p:nvSpPr>
              <p:cNvPr id="790" name="Freeform 797"/>
              <p:cNvSpPr/>
              <p:nvPr/>
            </p:nvSpPr>
            <p:spPr>
              <a:xfrm>
                <a:off x="1798034" y="2886842"/>
                <a:ext cx="97309" cy="1179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798" extrusionOk="0">
                    <a:moveTo>
                      <a:pt x="21600" y="18278"/>
                    </a:moveTo>
                    <a:cubicBezTo>
                      <a:pt x="19200" y="12878"/>
                      <a:pt x="16800" y="5678"/>
                      <a:pt x="12000" y="2078"/>
                    </a:cubicBezTo>
                    <a:cubicBezTo>
                      <a:pt x="9600" y="278"/>
                      <a:pt x="7200" y="-1522"/>
                      <a:pt x="4800" y="2078"/>
                    </a:cubicBezTo>
                    <a:cubicBezTo>
                      <a:pt x="4800" y="2078"/>
                      <a:pt x="0" y="2078"/>
                      <a:pt x="0" y="3878"/>
                    </a:cubicBezTo>
                    <a:cubicBezTo>
                      <a:pt x="2400" y="5678"/>
                      <a:pt x="7200" y="3878"/>
                      <a:pt x="7200" y="7478"/>
                    </a:cubicBezTo>
                    <a:cubicBezTo>
                      <a:pt x="7200" y="9278"/>
                      <a:pt x="7200" y="9278"/>
                      <a:pt x="7200" y="11078"/>
                    </a:cubicBezTo>
                    <a:cubicBezTo>
                      <a:pt x="7200" y="12878"/>
                      <a:pt x="9600" y="11078"/>
                      <a:pt x="9600" y="11078"/>
                    </a:cubicBezTo>
                    <a:cubicBezTo>
                      <a:pt x="12000" y="12878"/>
                      <a:pt x="7200" y="12878"/>
                      <a:pt x="7200" y="12878"/>
                    </a:cubicBezTo>
                    <a:cubicBezTo>
                      <a:pt x="7200" y="14678"/>
                      <a:pt x="12000" y="18278"/>
                      <a:pt x="14400" y="18278"/>
                    </a:cubicBezTo>
                    <a:cubicBezTo>
                      <a:pt x="14400" y="18278"/>
                      <a:pt x="4800" y="11078"/>
                      <a:pt x="14400" y="14678"/>
                    </a:cubicBezTo>
                    <a:cubicBezTo>
                      <a:pt x="16800" y="14678"/>
                      <a:pt x="21600" y="20078"/>
                      <a:pt x="21600" y="18278"/>
                    </a:cubicBezTo>
                    <a:cubicBezTo>
                      <a:pt x="19200" y="16478"/>
                      <a:pt x="21600" y="20078"/>
                      <a:pt x="21600" y="18278"/>
                    </a:cubicBezTo>
                    <a:close/>
                  </a:path>
                </a:pathLst>
              </a:custGeom>
              <a:solidFill>
                <a:srgbClr val="D9D9D9"/>
              </a:solidFill>
              <a:ln w="4763" cap="flat">
                <a:solidFill>
                  <a:srgbClr val="FFFFFF"/>
                </a:solidFill>
                <a:prstDash val="solid"/>
                <a:round/>
              </a:ln>
              <a:effectLst/>
            </p:spPr>
            <p:txBody>
              <a:bodyPr wrap="square" lIns="22860" tIns="22860" rIns="22860" bIns="22860" numCol="1" anchor="t">
                <a:noAutofit/>
              </a:bodyPr>
              <a:lstStyle/>
              <a:p>
                <a:pPr defTabSz="622158">
                  <a:defRPr sz="2400">
                    <a:solidFill>
                      <a:srgbClr val="000000"/>
                    </a:solidFill>
                    <a:latin typeface="微軟正黑體"/>
                    <a:ea typeface="微軟正黑體"/>
                    <a:cs typeface="微軟正黑體"/>
                    <a:sym typeface="微軟正黑體"/>
                  </a:defRPr>
                </a:pPr>
                <a:endParaRPr sz="1200"/>
              </a:p>
            </p:txBody>
          </p:sp>
        </p:grpSp>
        <p:sp>
          <p:nvSpPr>
            <p:cNvPr id="792" name="Rectangle 402"/>
            <p:cNvSpPr txBox="1"/>
            <p:nvPr/>
          </p:nvSpPr>
          <p:spPr>
            <a:xfrm>
              <a:off x="303063" y="3640824"/>
              <a:ext cx="4016738" cy="563231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/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Las Vegas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Orlando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Chicago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New York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Denver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San Francisco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California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Boston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Miami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Houston</a:t>
              </a:r>
            </a:p>
          </p:txBody>
        </p:sp>
        <p:sp>
          <p:nvSpPr>
            <p:cNvPr id="793" name="Text Placeholder 7"/>
            <p:cNvSpPr txBox="1"/>
            <p:nvPr/>
          </p:nvSpPr>
          <p:spPr>
            <a:xfrm>
              <a:off x="155433" y="2564442"/>
              <a:ext cx="4467326" cy="70788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>
              <a:lvl1pPr defTabSz="1659086">
                <a:defRPr sz="4000" u="sng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sz="2000"/>
                <a:t>America</a:t>
              </a:r>
            </a:p>
          </p:txBody>
        </p:sp>
        <p:sp>
          <p:nvSpPr>
            <p:cNvPr id="794" name="Rectangle 402"/>
            <p:cNvSpPr txBox="1"/>
            <p:nvPr/>
          </p:nvSpPr>
          <p:spPr>
            <a:xfrm>
              <a:off x="6782506" y="3697196"/>
              <a:ext cx="4045290" cy="34163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/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Germany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Spain 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France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UK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Netherlands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Italy</a:t>
              </a:r>
            </a:p>
          </p:txBody>
        </p:sp>
        <p:sp>
          <p:nvSpPr>
            <p:cNvPr id="795" name="Text Placeholder 7"/>
            <p:cNvSpPr txBox="1"/>
            <p:nvPr/>
          </p:nvSpPr>
          <p:spPr>
            <a:xfrm>
              <a:off x="6766908" y="2625616"/>
              <a:ext cx="3731692" cy="70788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>
              <a:lvl1pPr defTabSz="1659086">
                <a:defRPr sz="4000" u="sng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sz="2000"/>
                <a:t>Europe</a:t>
              </a:r>
            </a:p>
          </p:txBody>
        </p:sp>
        <p:sp>
          <p:nvSpPr>
            <p:cNvPr id="796" name="Rectangle 402"/>
            <p:cNvSpPr txBox="1"/>
            <p:nvPr/>
          </p:nvSpPr>
          <p:spPr>
            <a:xfrm>
              <a:off x="11886056" y="6526305"/>
              <a:ext cx="2223238" cy="6463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>
              <a:lvl1pPr algn="just" defTabSz="1244316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sz="1200"/>
                <a:t>Dubai</a:t>
              </a:r>
            </a:p>
          </p:txBody>
        </p:sp>
        <p:sp>
          <p:nvSpPr>
            <p:cNvPr id="797" name="Text Placeholder 7"/>
            <p:cNvSpPr txBox="1"/>
            <p:nvPr/>
          </p:nvSpPr>
          <p:spPr>
            <a:xfrm>
              <a:off x="11728794" y="5583565"/>
              <a:ext cx="6728233" cy="70788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>
              <a:lvl1pPr defTabSz="1659086">
                <a:defRPr sz="4000" u="sng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sz="2000"/>
                <a:t>Middle East</a:t>
              </a:r>
            </a:p>
          </p:txBody>
        </p:sp>
        <p:sp>
          <p:nvSpPr>
            <p:cNvPr id="798" name="Rectangle 402"/>
            <p:cNvSpPr txBox="1"/>
            <p:nvPr/>
          </p:nvSpPr>
          <p:spPr>
            <a:xfrm>
              <a:off x="16635183" y="3702918"/>
              <a:ext cx="1897524" cy="34163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/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Taiwan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Japan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Korea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China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Hong Kong</a:t>
              </a:r>
              <a:endParaRPr sz="700">
                <a:latin typeface="Arial"/>
                <a:ea typeface="Arial"/>
                <a:cs typeface="Arial"/>
                <a:sym typeface="Arial"/>
              </a:endParaRPr>
            </a:p>
            <a:p>
              <a:pPr algn="just" defTabSz="622158">
                <a:lnSpc>
                  <a:spcPct val="150000"/>
                </a:lnSpc>
                <a:defRPr sz="2400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pPr>
              <a:r>
                <a:rPr sz="1200"/>
                <a:t>Thailand</a:t>
              </a:r>
            </a:p>
          </p:txBody>
        </p:sp>
        <p:sp>
          <p:nvSpPr>
            <p:cNvPr id="799" name="Text Placeholder 7"/>
            <p:cNvSpPr txBox="1"/>
            <p:nvPr/>
          </p:nvSpPr>
          <p:spPr>
            <a:xfrm>
              <a:off x="16665737" y="2769836"/>
              <a:ext cx="3731692" cy="70788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60" tIns="22860" rIns="22860" bIns="22860" numCol="1" anchor="t">
              <a:spAutoFit/>
            </a:bodyPr>
            <a:lstStyle>
              <a:lvl1pPr defTabSz="1659086">
                <a:defRPr sz="4000" u="sng">
                  <a:solidFill>
                    <a:srgbClr val="00000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sz="2000"/>
                <a:t>Asia</a:t>
              </a:r>
            </a:p>
          </p:txBody>
        </p:sp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id="{8B9442BA-3149-434F-3F58-E88D41841C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8342" y="6002897"/>
            <a:ext cx="776642" cy="72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232324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4099300" y="229285"/>
            <a:ext cx="3993401" cy="646331"/>
          </a:xfrm>
          <a:prstGeom prst="rect">
            <a:avLst/>
          </a:prstGeom>
          <a:noFill/>
          <a:effectLst>
            <a:outerShdw blurRad="25400" dist="38100" dir="3000000" algn="t" rotWithShape="0">
              <a:prstClr val="black">
                <a:alpha val="2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優質能力 政府肯定</a:t>
            </a:r>
          </a:p>
        </p:txBody>
      </p:sp>
      <p:grpSp>
        <p:nvGrpSpPr>
          <p:cNvPr id="9" name="群組 8"/>
          <p:cNvGrpSpPr/>
          <p:nvPr/>
        </p:nvGrpSpPr>
        <p:grpSpPr>
          <a:xfrm>
            <a:off x="-9939" y="33130"/>
            <a:ext cx="12240000" cy="995737"/>
            <a:chOff x="-9939" y="109330"/>
            <a:chExt cx="12240000" cy="995737"/>
          </a:xfrm>
        </p:grpSpPr>
        <p:grpSp>
          <p:nvGrpSpPr>
            <p:cNvPr id="10" name="群組 9"/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15" name="群組 14"/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19" name="直線接點 18"/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線接點 19"/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" name="直線接點 15"/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/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手繪多邊形 12"/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681DE78A-5715-54A6-F24F-A34F2AC84F6E}"/>
              </a:ext>
            </a:extLst>
          </p:cNvPr>
          <p:cNvSpPr txBox="1"/>
          <p:nvPr/>
        </p:nvSpPr>
        <p:spPr>
          <a:xfrm>
            <a:off x="6214035" y="1563984"/>
            <a:ext cx="5933599" cy="4770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台灣前五大展場設計公司，</a:t>
            </a:r>
            <a:r>
              <a:rPr lang="zh-TW" altLang="en-US" sz="1400" b="1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業界首創「商業空間整合 </a:t>
            </a:r>
            <a:r>
              <a:rPr lang="en-US" altLang="zh-TW" sz="1400" b="1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AR / VR </a:t>
            </a:r>
            <a:r>
              <a:rPr lang="zh-TW" altLang="en-US" sz="1400" b="1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互動技術」</a:t>
            </a:r>
            <a:endParaRPr lang="en-US" altLang="zh-TW" sz="1400" b="1" kern="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榮獲 </a:t>
            </a:r>
            <a:r>
              <a:rPr lang="zh-TW" altLang="en-US" sz="1400" b="1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臺北市政府「亮點企業」</a:t>
            </a: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殊榮</a:t>
            </a:r>
            <a:endParaRPr lang="en-US" altLang="zh-TW" sz="1400" b="1" kern="0" dirty="0"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 marL="171450" indent="-171450" hangingPunct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榮獲 </a:t>
            </a:r>
            <a:r>
              <a:rPr lang="zh-TW" altLang="en-US" sz="1400" b="1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經濟部中小企業處 「社會創新組織」</a:t>
            </a: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之殊榮</a:t>
            </a:r>
            <a:endParaRPr lang="en-US" altLang="zh-TW" sz="1400" b="1" kern="0" dirty="0"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 marL="171450" indent="-171450" hangingPunct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榮獲 </a:t>
            </a:r>
            <a:r>
              <a:rPr lang="zh-TW" altLang="en-US" sz="1400" b="1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經濟部「設計技術服務能量顧問」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肯定</a:t>
            </a:r>
            <a:endParaRPr lang="en-US" altLang="zh-TW" sz="1400" kern="0" dirty="0"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 marL="171450" indent="-171450" hangingPunct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每年全球各大城市策展近 </a:t>
            </a: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400 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場</a:t>
            </a:r>
            <a:endParaRPr lang="en-US" altLang="zh-TW" sz="1400" kern="0" dirty="0"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 marL="171450" indent="-171450" hangingPunct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國家形象館及全台上市櫃公司策展指定合作</a:t>
            </a:r>
            <a:endParaRPr lang="en-US" altLang="zh-TW" sz="1400" kern="0" dirty="0"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 hangingPunct="0">
              <a:lnSpc>
                <a:spcPct val="200000"/>
              </a:lnSpc>
            </a:pPr>
            <a:endParaRPr lang="en-US" altLang="zh-TW" sz="1400" kern="0" dirty="0"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</a:endParaRPr>
          </a:p>
          <a:p>
            <a:pPr>
              <a:lnSpc>
                <a:spcPct val="200000"/>
              </a:lnSpc>
            </a:pPr>
            <a:r>
              <a:rPr lang="en-US" altLang="zh-TW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【</a:t>
            </a: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媒體專題採訪報導</a:t>
            </a:r>
            <a:r>
              <a:rPr lang="en-US" altLang="zh-TW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】 </a:t>
            </a:r>
          </a:p>
          <a:p>
            <a:pPr>
              <a:lnSpc>
                <a:spcPct val="200000"/>
              </a:lnSpc>
            </a:pP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《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商業週刊</a:t>
            </a: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》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當全球會展產業按下「暫停鍵」，如何用數位力為企業翻身突圍</a:t>
            </a: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? </a:t>
            </a:r>
          </a:p>
          <a:p>
            <a:pPr>
              <a:lnSpc>
                <a:spcPct val="200000"/>
              </a:lnSpc>
            </a:pP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《DFUN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雜誌</a:t>
            </a: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76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期</a:t>
            </a:r>
            <a:r>
              <a:rPr lang="en-US" altLang="zh-TW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》</a:t>
            </a:r>
            <a:r>
              <a:rPr lang="zh-TW" altLang="en-US" sz="1400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</a:rPr>
              <a:t>未來超真實－室內虛擬城市</a:t>
            </a:r>
            <a:endParaRPr lang="zh-TW" altLang="en-US" sz="1400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0F2FD2D1-4A31-2494-D89E-B7AFF1A88D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  <p:grpSp>
        <p:nvGrpSpPr>
          <p:cNvPr id="21" name="群組 20">
            <a:extLst>
              <a:ext uri="{FF2B5EF4-FFF2-40B4-BE49-F238E27FC236}">
                <a16:creationId xmlns:a16="http://schemas.microsoft.com/office/drawing/2014/main" id="{9B584903-1440-F11F-3787-5302DCA57575}"/>
              </a:ext>
            </a:extLst>
          </p:cNvPr>
          <p:cNvGrpSpPr/>
          <p:nvPr/>
        </p:nvGrpSpPr>
        <p:grpSpPr>
          <a:xfrm>
            <a:off x="327057" y="1304934"/>
            <a:ext cx="5739568" cy="5408408"/>
            <a:chOff x="0" y="1371599"/>
            <a:chExt cx="5739568" cy="5408408"/>
          </a:xfrm>
        </p:grpSpPr>
        <p:sp>
          <p:nvSpPr>
            <p:cNvPr id="22" name="矩形 2">
              <a:extLst>
                <a:ext uri="{FF2B5EF4-FFF2-40B4-BE49-F238E27FC236}">
                  <a16:creationId xmlns:a16="http://schemas.microsoft.com/office/drawing/2014/main" id="{D88C6E67-7BD0-BCE1-0E6D-2D31B87E393B}"/>
                </a:ext>
              </a:extLst>
            </p:cNvPr>
            <p:cNvSpPr/>
            <p:nvPr/>
          </p:nvSpPr>
          <p:spPr>
            <a:xfrm>
              <a:off x="0" y="1371599"/>
              <a:ext cx="5739568" cy="5408408"/>
            </a:xfrm>
            <a:prstGeom prst="rect">
              <a:avLst/>
            </a:prstGeom>
            <a:solidFill>
              <a:srgbClr val="F6B104">
                <a:alpha val="69804"/>
              </a:srgbClr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 sz="1600">
                  <a:solidFill>
                    <a:srgbClr val="FFFFFF"/>
                  </a:solidFill>
                </a:defRPr>
              </a:pPr>
              <a:endParaRPr/>
            </a:p>
          </p:txBody>
        </p:sp>
        <p:grpSp>
          <p:nvGrpSpPr>
            <p:cNvPr id="23" name="群組 13">
              <a:extLst>
                <a:ext uri="{FF2B5EF4-FFF2-40B4-BE49-F238E27FC236}">
                  <a16:creationId xmlns:a16="http://schemas.microsoft.com/office/drawing/2014/main" id="{868953AA-EDDF-8E7A-E110-BC60A4B431F2}"/>
                </a:ext>
              </a:extLst>
            </p:cNvPr>
            <p:cNvGrpSpPr/>
            <p:nvPr/>
          </p:nvGrpSpPr>
          <p:grpSpPr>
            <a:xfrm>
              <a:off x="115462" y="1717205"/>
              <a:ext cx="5509566" cy="4805291"/>
              <a:chOff x="-12084" y="-1"/>
              <a:chExt cx="4612712" cy="3785338"/>
            </a:xfrm>
          </p:grpSpPr>
          <p:pic>
            <p:nvPicPr>
              <p:cNvPr id="24" name="Picture 4" descr="Picture 4">
                <a:extLst>
                  <a:ext uri="{FF2B5EF4-FFF2-40B4-BE49-F238E27FC236}">
                    <a16:creationId xmlns:a16="http://schemas.microsoft.com/office/drawing/2014/main" id="{99990CF0-E53E-504D-E6F4-2410DD8B3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" y="664324"/>
                <a:ext cx="4600629" cy="312101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" name="Picture 5" descr="Picture 5">
                <a:extLst>
                  <a:ext uri="{FF2B5EF4-FFF2-40B4-BE49-F238E27FC236}">
                    <a16:creationId xmlns:a16="http://schemas.microsoft.com/office/drawing/2014/main" id="{6D758A72-2542-F507-D8E5-415A527AA6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12084" y="-1"/>
                <a:ext cx="4603739" cy="121932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</p:spTree>
    <p:extLst>
      <p:ext uri="{BB962C8B-B14F-4D97-AF65-F5344CB8AC3E}">
        <p14:creationId xmlns:p14="http://schemas.microsoft.com/office/powerpoint/2010/main" val="1733648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ingone ppt_CN_02.png" descr="kingone ppt_CN_02"/>
          <p:cNvPicPr/>
          <p:nvPr/>
        </p:nvPicPr>
        <p:blipFill rotWithShape="1">
          <a:blip r:embed="rId2"/>
          <a:srcRect l="29075" t="15237" r="25904" b="10889"/>
          <a:stretch/>
        </p:blipFill>
        <p:spPr>
          <a:xfrm>
            <a:off x="2537113" y="529937"/>
            <a:ext cx="7117773" cy="6328063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矩形 3"/>
          <p:cNvSpPr/>
          <p:nvPr/>
        </p:nvSpPr>
        <p:spPr>
          <a:xfrm>
            <a:off x="215660" y="216358"/>
            <a:ext cx="735347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TW" altLang="en-US" sz="33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我們的企業精神</a:t>
            </a:r>
            <a:r>
              <a:rPr lang="en-US" altLang="zh-TW" sz="27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(</a:t>
            </a:r>
            <a:r>
              <a:rPr lang="zh-TW" altLang="en-US" sz="27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面對客戶、面對圑隊</a:t>
            </a:r>
            <a:r>
              <a:rPr lang="en-US" altLang="zh-TW" sz="27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)</a:t>
            </a:r>
          </a:p>
        </p:txBody>
      </p:sp>
      <p:sp>
        <p:nvSpPr>
          <p:cNvPr id="6" name="矩形 5"/>
          <p:cNvSpPr/>
          <p:nvPr/>
        </p:nvSpPr>
        <p:spPr>
          <a:xfrm>
            <a:off x="215660" y="816522"/>
            <a:ext cx="7090914" cy="4571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4723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5660" y="216358"/>
            <a:ext cx="735347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TW" altLang="en-US" sz="33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總監專欄</a:t>
            </a:r>
            <a:r>
              <a:rPr lang="en-US" altLang="zh-TW" sz="33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-</a:t>
            </a:r>
            <a:r>
              <a:rPr lang="zh-TW" altLang="en-US" sz="33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超前業界的關鍵三大技術</a:t>
            </a:r>
            <a:endParaRPr lang="en-US" altLang="zh-TW" sz="2700" spc="3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Oswald"/>
              <a:sym typeface="Oswald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660" y="816522"/>
            <a:ext cx="7090914" cy="4571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線上媒體 4" title="【王一總監專訪】關鍵3大技術超前業界 王一設計如何幫助企業翻倍成長買單率  MSI微星/成祐精機/Siemens西門子/南港世界明珠/金豐精機">
            <a:hlinkClick r:id="" action="ppaction://media"/>
            <a:extLst>
              <a:ext uri="{FF2B5EF4-FFF2-40B4-BE49-F238E27FC236}">
                <a16:creationId xmlns:a16="http://schemas.microsoft.com/office/drawing/2014/main" id="{4E2A0E0C-1FC7-5BBC-B825-97F8268E35D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00912" y="1687758"/>
            <a:ext cx="7990177" cy="4514460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F5853CA0-B5F9-BDBC-EBE3-92ED73BC4F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088" y="4873592"/>
            <a:ext cx="1984408" cy="198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883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5660" y="216358"/>
            <a:ext cx="735347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TW" altLang="en-US" sz="33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近年大放異彩的互動空間設計</a:t>
            </a:r>
            <a:endParaRPr lang="en-US" altLang="zh-TW" sz="2700" spc="3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Oswald"/>
              <a:sym typeface="Oswald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660" y="816522"/>
            <a:ext cx="7090914" cy="4571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線上媒體 1" title="【SHORTS｜王一設計作品開箱：互動進擊！】- 3D精品『睛』豔全場👜">
            <a:hlinkClick r:id="" action="ppaction://media"/>
            <a:extLst>
              <a:ext uri="{FF2B5EF4-FFF2-40B4-BE49-F238E27FC236}">
                <a16:creationId xmlns:a16="http://schemas.microsoft.com/office/drawing/2014/main" id="{5A30514E-0783-44A4-09BD-0881D910A60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14955" y="1108501"/>
            <a:ext cx="3068754" cy="5430979"/>
          </a:xfrm>
          <a:prstGeom prst="rect">
            <a:avLst/>
          </a:prstGeom>
        </p:spPr>
      </p:pic>
      <p:pic>
        <p:nvPicPr>
          <p:cNvPr id="3" name="線上媒體 2" title="【ACHIEVEMENTS｜成功案例】裸視3D睛彩無限！不需3D眼鏡的立體廣告 - 王一設計">
            <a:hlinkClick r:id="" action="ppaction://media"/>
            <a:extLst>
              <a:ext uri="{FF2B5EF4-FFF2-40B4-BE49-F238E27FC236}">
                <a16:creationId xmlns:a16="http://schemas.microsoft.com/office/drawing/2014/main" id="{78C5678D-738A-ED0C-49FE-6E52B8A169B2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4106139" y="2262909"/>
            <a:ext cx="7569134" cy="427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162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5660" y="216358"/>
            <a:ext cx="921974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TW" altLang="en-US" sz="3300" spc="3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Oswald"/>
                <a:sym typeface="Oswald"/>
              </a:rPr>
              <a:t>近年大放異彩的互動空間設計</a:t>
            </a:r>
            <a:endParaRPr lang="en-US" altLang="zh-TW" sz="2700" spc="3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Oswald"/>
              <a:sym typeface="Oswald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660" y="816522"/>
            <a:ext cx="7090914" cy="4571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線上媒體 4" title="【ACHIEVEMENTS｜成功案例】科技驅動，閃耀人文，一同穿越鴻海50年的歷史軌跡 王一x鴻海SHOWROOM">
            <a:hlinkClick r:id="" action="ppaction://media"/>
            <a:extLst>
              <a:ext uri="{FF2B5EF4-FFF2-40B4-BE49-F238E27FC236}">
                <a16:creationId xmlns:a16="http://schemas.microsoft.com/office/drawing/2014/main" id="{CB3AE5D1-41A7-48BB-C29B-A3FE9538CD4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9127" y="1537333"/>
            <a:ext cx="5891098" cy="3783333"/>
          </a:xfrm>
          <a:prstGeom prst="rect">
            <a:avLst/>
          </a:prstGeom>
        </p:spPr>
      </p:pic>
      <p:pic>
        <p:nvPicPr>
          <p:cNvPr id="3" name="線上媒體 2" title="【商業空間設計】中保科技展示中心用AR實境擬真投影，打造產品應用情境、IG互動濾鏡，提升品牌心占率！- 王一設計King One Design">
            <a:hlinkClick r:id="" action="ppaction://media"/>
            <a:extLst>
              <a:ext uri="{FF2B5EF4-FFF2-40B4-BE49-F238E27FC236}">
                <a16:creationId xmlns:a16="http://schemas.microsoft.com/office/drawing/2014/main" id="{08A42D63-2992-CAF7-663D-8523DDB42DF8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6171775" y="2445098"/>
            <a:ext cx="5891098" cy="387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995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圖片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307" y="4246323"/>
            <a:ext cx="3427692" cy="2615202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 rot="5400000" flipV="1">
            <a:off x="-184070" y="8318488"/>
            <a:ext cx="3648477" cy="240102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ABBFAE1C-9DCB-A06D-90A9-A5798C0F81C5}"/>
              </a:ext>
            </a:extLst>
          </p:cNvPr>
          <p:cNvSpPr txBox="1"/>
          <p:nvPr/>
        </p:nvSpPr>
        <p:spPr>
          <a:xfrm>
            <a:off x="3744300" y="174859"/>
            <a:ext cx="4703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highlight>
                  <a:srgbClr val="FFFFF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實習生計劃職務內容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CCCD496B-69E6-4686-DE3C-EF20412AE306}"/>
              </a:ext>
            </a:extLst>
          </p:cNvPr>
          <p:cNvGrpSpPr/>
          <p:nvPr/>
        </p:nvGrpSpPr>
        <p:grpSpPr>
          <a:xfrm>
            <a:off x="60397" y="43178"/>
            <a:ext cx="12240000" cy="995737"/>
            <a:chOff x="-9939" y="109330"/>
            <a:chExt cx="12240000" cy="995737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DFB53851-1EC5-8A93-3C6E-C98C9066F654}"/>
                </a:ext>
              </a:extLst>
            </p:cNvPr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27" name="群組 26">
                <a:extLst>
                  <a:ext uri="{FF2B5EF4-FFF2-40B4-BE49-F238E27FC236}">
                    <a16:creationId xmlns:a16="http://schemas.microsoft.com/office/drawing/2014/main" id="{14CD232B-8D34-05A2-0B05-8AFD5CCC82F2}"/>
                  </a:ext>
                </a:extLst>
              </p:cNvPr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2A6EA491-EF5F-8E9A-6DB4-1A921A48623F}"/>
                    </a:ext>
                  </a:extLst>
                </p:cNvPr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線接點 38">
                  <a:extLst>
                    <a:ext uri="{FF2B5EF4-FFF2-40B4-BE49-F238E27FC236}">
                      <a16:creationId xmlns:a16="http://schemas.microsoft.com/office/drawing/2014/main" id="{903CED76-7403-AAF9-3EDC-3E5069C76943}"/>
                    </a:ext>
                  </a:extLst>
                </p:cNvPr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線接點 28">
                <a:extLst>
                  <a:ext uri="{FF2B5EF4-FFF2-40B4-BE49-F238E27FC236}">
                    <a16:creationId xmlns:a16="http://schemas.microsoft.com/office/drawing/2014/main" id="{4EF70BA4-D1FA-4590-408C-AB0B18BC27B2}"/>
                  </a:ext>
                </a:extLst>
              </p:cNvPr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>
                <a:extLst>
                  <a:ext uri="{FF2B5EF4-FFF2-40B4-BE49-F238E27FC236}">
                    <a16:creationId xmlns:a16="http://schemas.microsoft.com/office/drawing/2014/main" id="{5358177A-B2B9-5680-F4C6-35AE05AE109F}"/>
                  </a:ext>
                </a:extLst>
              </p:cNvPr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手繪多邊形 12">
              <a:extLst>
                <a:ext uri="{FF2B5EF4-FFF2-40B4-BE49-F238E27FC236}">
                  <a16:creationId xmlns:a16="http://schemas.microsoft.com/office/drawing/2014/main" id="{B689F9D6-2475-45AC-F300-B5E30EBE200A}"/>
                </a:ext>
              </a:extLst>
            </p:cNvPr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6C00E35A-67CB-56AD-6095-7569EF8653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1A4BCD82-2E3F-FF23-39EF-FA35887D7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178" y="1420262"/>
            <a:ext cx="4324350" cy="5147272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ED11797B-0EC8-B1A5-DC61-414DB56207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93" y="1420261"/>
            <a:ext cx="4187376" cy="514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9232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04A070-7902-334D-7C36-B96173F9C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圖片 30">
            <a:extLst>
              <a:ext uri="{FF2B5EF4-FFF2-40B4-BE49-F238E27FC236}">
                <a16:creationId xmlns:a16="http://schemas.microsoft.com/office/drawing/2014/main" id="{388C11D1-4D9D-08DC-124D-A4AADB13CB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2446"/>
            <a:ext cx="3270872" cy="2495554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0629AD16-887F-3F91-C399-9794ED2D491F}"/>
              </a:ext>
            </a:extLst>
          </p:cNvPr>
          <p:cNvSpPr/>
          <p:nvPr/>
        </p:nvSpPr>
        <p:spPr>
          <a:xfrm rot="5400000" flipV="1">
            <a:off x="-184070" y="8318488"/>
            <a:ext cx="3648477" cy="240102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6985BB19-60EE-695E-4E6F-903BA1B4F4D8}"/>
              </a:ext>
            </a:extLst>
          </p:cNvPr>
          <p:cNvSpPr txBox="1"/>
          <p:nvPr/>
        </p:nvSpPr>
        <p:spPr>
          <a:xfrm>
            <a:off x="3886621" y="174859"/>
            <a:ext cx="44187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600" b="1" dirty="0">
                <a:highlight>
                  <a:srgbClr val="FFFFF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實習生計劃職務內容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82239543-3A2C-F16E-3CA9-0AE74DC389C7}"/>
              </a:ext>
            </a:extLst>
          </p:cNvPr>
          <p:cNvGrpSpPr/>
          <p:nvPr/>
        </p:nvGrpSpPr>
        <p:grpSpPr>
          <a:xfrm>
            <a:off x="-9939" y="33130"/>
            <a:ext cx="12240000" cy="995737"/>
            <a:chOff x="-9939" y="109330"/>
            <a:chExt cx="12240000" cy="995737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1CA49F94-352D-ABD3-D849-4989A6637AAA}"/>
                </a:ext>
              </a:extLst>
            </p:cNvPr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27" name="群組 26">
                <a:extLst>
                  <a:ext uri="{FF2B5EF4-FFF2-40B4-BE49-F238E27FC236}">
                    <a16:creationId xmlns:a16="http://schemas.microsoft.com/office/drawing/2014/main" id="{7BD5F3C8-952E-4C00-0E78-B8FEEF301A4A}"/>
                  </a:ext>
                </a:extLst>
              </p:cNvPr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9B34E1CF-8F7A-C6B8-ED46-A154FC0BB1C8}"/>
                    </a:ext>
                  </a:extLst>
                </p:cNvPr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線接點 38">
                  <a:extLst>
                    <a:ext uri="{FF2B5EF4-FFF2-40B4-BE49-F238E27FC236}">
                      <a16:creationId xmlns:a16="http://schemas.microsoft.com/office/drawing/2014/main" id="{38609653-D196-0527-DE64-3AA76D499BEA}"/>
                    </a:ext>
                  </a:extLst>
                </p:cNvPr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線接點 28">
                <a:extLst>
                  <a:ext uri="{FF2B5EF4-FFF2-40B4-BE49-F238E27FC236}">
                    <a16:creationId xmlns:a16="http://schemas.microsoft.com/office/drawing/2014/main" id="{7BEFC9CA-0653-8B49-F5AB-3D23B12BB4D5}"/>
                  </a:ext>
                </a:extLst>
              </p:cNvPr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>
                <a:extLst>
                  <a:ext uri="{FF2B5EF4-FFF2-40B4-BE49-F238E27FC236}">
                    <a16:creationId xmlns:a16="http://schemas.microsoft.com/office/drawing/2014/main" id="{8B6E77CA-24E5-1ADB-64A0-FF1F1FE32F6C}"/>
                  </a:ext>
                </a:extLst>
              </p:cNvPr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手繪多邊形 12">
              <a:extLst>
                <a:ext uri="{FF2B5EF4-FFF2-40B4-BE49-F238E27FC236}">
                  <a16:creationId xmlns:a16="http://schemas.microsoft.com/office/drawing/2014/main" id="{076BFCDA-B8F8-4602-E025-229CDE1A8D3D}"/>
                </a:ext>
              </a:extLst>
            </p:cNvPr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D4C7A679-2195-3C7F-F95D-3FF4D7CAC9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140E77BD-0FC9-03C1-6CA3-51DBA42E70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683" y="2021554"/>
            <a:ext cx="4343400" cy="45339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37808731-8A08-05E3-BFB3-C55DC6D898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995" y="1752600"/>
            <a:ext cx="4400550" cy="480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92518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E5132-CC2C-9669-FC8E-274B4FCC4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圖片 30">
            <a:extLst>
              <a:ext uri="{FF2B5EF4-FFF2-40B4-BE49-F238E27FC236}">
                <a16:creationId xmlns:a16="http://schemas.microsoft.com/office/drawing/2014/main" id="{90B448BE-8FEF-E1D7-9690-25B17FFC36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07" y="4217788"/>
            <a:ext cx="3270872" cy="2495554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5D5C8E4D-C473-29FD-6746-F7C543049754}"/>
              </a:ext>
            </a:extLst>
          </p:cNvPr>
          <p:cNvSpPr/>
          <p:nvPr/>
        </p:nvSpPr>
        <p:spPr>
          <a:xfrm rot="5400000" flipV="1">
            <a:off x="-184070" y="8318488"/>
            <a:ext cx="3648477" cy="240102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404B03C0-8084-D05E-34AE-B82A54D39F0C}"/>
              </a:ext>
            </a:extLst>
          </p:cNvPr>
          <p:cNvSpPr txBox="1"/>
          <p:nvPr/>
        </p:nvSpPr>
        <p:spPr>
          <a:xfrm>
            <a:off x="3886621" y="174859"/>
            <a:ext cx="44187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600" b="1" dirty="0">
                <a:highlight>
                  <a:srgbClr val="FFFFFF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實習生計劃職務內容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D334CE1B-FABD-BE0C-E6F3-FFBED88CAB41}"/>
              </a:ext>
            </a:extLst>
          </p:cNvPr>
          <p:cNvGrpSpPr/>
          <p:nvPr/>
        </p:nvGrpSpPr>
        <p:grpSpPr>
          <a:xfrm>
            <a:off x="-9939" y="33130"/>
            <a:ext cx="12240000" cy="995737"/>
            <a:chOff x="-9939" y="109330"/>
            <a:chExt cx="12240000" cy="995737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E7E1FF67-3E86-DE19-AD89-117107D34727}"/>
                </a:ext>
              </a:extLst>
            </p:cNvPr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27" name="群組 26">
                <a:extLst>
                  <a:ext uri="{FF2B5EF4-FFF2-40B4-BE49-F238E27FC236}">
                    <a16:creationId xmlns:a16="http://schemas.microsoft.com/office/drawing/2014/main" id="{A39D0BF7-512E-779B-0A45-356C9D71A428}"/>
                  </a:ext>
                </a:extLst>
              </p:cNvPr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B36C444B-3132-2479-D6FA-C24E60D6E2D5}"/>
                    </a:ext>
                  </a:extLst>
                </p:cNvPr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線接點 38">
                  <a:extLst>
                    <a:ext uri="{FF2B5EF4-FFF2-40B4-BE49-F238E27FC236}">
                      <a16:creationId xmlns:a16="http://schemas.microsoft.com/office/drawing/2014/main" id="{B5FF737C-D1E7-C295-D0BF-321170CAA88F}"/>
                    </a:ext>
                  </a:extLst>
                </p:cNvPr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線接點 28">
                <a:extLst>
                  <a:ext uri="{FF2B5EF4-FFF2-40B4-BE49-F238E27FC236}">
                    <a16:creationId xmlns:a16="http://schemas.microsoft.com/office/drawing/2014/main" id="{046DC6B1-8A6A-9383-2943-908EE335B113}"/>
                  </a:ext>
                </a:extLst>
              </p:cNvPr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>
                <a:extLst>
                  <a:ext uri="{FF2B5EF4-FFF2-40B4-BE49-F238E27FC236}">
                    <a16:creationId xmlns:a16="http://schemas.microsoft.com/office/drawing/2014/main" id="{B0591FB9-2CE9-E624-AD7C-722DDD89BB72}"/>
                  </a:ext>
                </a:extLst>
              </p:cNvPr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手繪多邊形 12">
              <a:extLst>
                <a:ext uri="{FF2B5EF4-FFF2-40B4-BE49-F238E27FC236}">
                  <a16:creationId xmlns:a16="http://schemas.microsoft.com/office/drawing/2014/main" id="{25339C17-F032-28F7-C38B-18744AFEE795}"/>
                </a:ext>
              </a:extLst>
            </p:cNvPr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73A6ABCC-6984-097B-3FA2-858BA412BC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277B9B69-6133-40B5-426D-D661AF9FEC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925" y="1592087"/>
            <a:ext cx="4581206" cy="4927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5629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678F5-447A-73F9-E1E0-3008559F2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0DC0BA30-494B-BB6F-DFDA-F22757D0779B}"/>
              </a:ext>
            </a:extLst>
          </p:cNvPr>
          <p:cNvSpPr/>
          <p:nvPr/>
        </p:nvSpPr>
        <p:spPr>
          <a:xfrm rot="5400000" flipV="1">
            <a:off x="-184070" y="8318488"/>
            <a:ext cx="3648477" cy="240102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DFCDF41B-7C50-643A-9D69-56D2D7331E34}"/>
              </a:ext>
            </a:extLst>
          </p:cNvPr>
          <p:cNvSpPr txBox="1"/>
          <p:nvPr/>
        </p:nvSpPr>
        <p:spPr>
          <a:xfrm>
            <a:off x="4928757" y="179028"/>
            <a:ext cx="23344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計畫時程</a:t>
            </a: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F37EA312-376D-D993-2B6F-324794DA5FD2}"/>
              </a:ext>
            </a:extLst>
          </p:cNvPr>
          <p:cNvGrpSpPr/>
          <p:nvPr/>
        </p:nvGrpSpPr>
        <p:grpSpPr>
          <a:xfrm>
            <a:off x="-9939" y="33130"/>
            <a:ext cx="12240000" cy="995737"/>
            <a:chOff x="-9939" y="109330"/>
            <a:chExt cx="12240000" cy="995737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C7DD61A8-FE35-FE83-EB10-A8F85B823F67}"/>
                </a:ext>
              </a:extLst>
            </p:cNvPr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27" name="群組 26">
                <a:extLst>
                  <a:ext uri="{FF2B5EF4-FFF2-40B4-BE49-F238E27FC236}">
                    <a16:creationId xmlns:a16="http://schemas.microsoft.com/office/drawing/2014/main" id="{ABC7FF41-50E4-CCAC-E65D-64F4A17E786B}"/>
                  </a:ext>
                </a:extLst>
              </p:cNvPr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9794D18B-42B5-3D4D-1B0E-3A75F3D643CC}"/>
                    </a:ext>
                  </a:extLst>
                </p:cNvPr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線接點 38">
                  <a:extLst>
                    <a:ext uri="{FF2B5EF4-FFF2-40B4-BE49-F238E27FC236}">
                      <a16:creationId xmlns:a16="http://schemas.microsoft.com/office/drawing/2014/main" id="{9239533B-BE6A-9313-ECA9-D69579DEFBC2}"/>
                    </a:ext>
                  </a:extLst>
                </p:cNvPr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線接點 28">
                <a:extLst>
                  <a:ext uri="{FF2B5EF4-FFF2-40B4-BE49-F238E27FC236}">
                    <a16:creationId xmlns:a16="http://schemas.microsoft.com/office/drawing/2014/main" id="{73FB679D-6C7A-D095-935F-468FE8E820A2}"/>
                  </a:ext>
                </a:extLst>
              </p:cNvPr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>
                <a:extLst>
                  <a:ext uri="{FF2B5EF4-FFF2-40B4-BE49-F238E27FC236}">
                    <a16:creationId xmlns:a16="http://schemas.microsoft.com/office/drawing/2014/main" id="{70043B0E-DF55-623E-698A-52A197AE70DA}"/>
                  </a:ext>
                </a:extLst>
              </p:cNvPr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手繪多邊形 12">
              <a:extLst>
                <a:ext uri="{FF2B5EF4-FFF2-40B4-BE49-F238E27FC236}">
                  <a16:creationId xmlns:a16="http://schemas.microsoft.com/office/drawing/2014/main" id="{A000259F-26DF-3875-A386-90AADE8BFCAF}"/>
                </a:ext>
              </a:extLst>
            </p:cNvPr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97572964-C3E4-022A-7D6D-E79AC077A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153635"/>
              </p:ext>
            </p:extLst>
          </p:nvPr>
        </p:nvGraphicFramePr>
        <p:xfrm>
          <a:off x="1698894" y="1530766"/>
          <a:ext cx="8794213" cy="47645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3799">
                  <a:extLst>
                    <a:ext uri="{9D8B030D-6E8A-4147-A177-3AD203B41FA5}">
                      <a16:colId xmlns:a16="http://schemas.microsoft.com/office/drawing/2014/main" val="3639449542"/>
                    </a:ext>
                  </a:extLst>
                </a:gridCol>
                <a:gridCol w="1290069">
                  <a:extLst>
                    <a:ext uri="{9D8B030D-6E8A-4147-A177-3AD203B41FA5}">
                      <a16:colId xmlns:a16="http://schemas.microsoft.com/office/drawing/2014/main" val="2589312083"/>
                    </a:ext>
                  </a:extLst>
                </a:gridCol>
                <a:gridCol w="1290069">
                  <a:extLst>
                    <a:ext uri="{9D8B030D-6E8A-4147-A177-3AD203B41FA5}">
                      <a16:colId xmlns:a16="http://schemas.microsoft.com/office/drawing/2014/main" val="238089896"/>
                    </a:ext>
                  </a:extLst>
                </a:gridCol>
                <a:gridCol w="1290069">
                  <a:extLst>
                    <a:ext uri="{9D8B030D-6E8A-4147-A177-3AD203B41FA5}">
                      <a16:colId xmlns:a16="http://schemas.microsoft.com/office/drawing/2014/main" val="3564227965"/>
                    </a:ext>
                  </a:extLst>
                </a:gridCol>
                <a:gridCol w="1290069">
                  <a:extLst>
                    <a:ext uri="{9D8B030D-6E8A-4147-A177-3AD203B41FA5}">
                      <a16:colId xmlns:a16="http://schemas.microsoft.com/office/drawing/2014/main" val="4244884831"/>
                    </a:ext>
                  </a:extLst>
                </a:gridCol>
                <a:gridCol w="1290069">
                  <a:extLst>
                    <a:ext uri="{9D8B030D-6E8A-4147-A177-3AD203B41FA5}">
                      <a16:colId xmlns:a16="http://schemas.microsoft.com/office/drawing/2014/main" val="1827286936"/>
                    </a:ext>
                  </a:extLst>
                </a:gridCol>
                <a:gridCol w="1290069">
                  <a:extLst>
                    <a:ext uri="{9D8B030D-6E8A-4147-A177-3AD203B41FA5}">
                      <a16:colId xmlns:a16="http://schemas.microsoft.com/office/drawing/2014/main" val="2962041978"/>
                    </a:ext>
                  </a:extLst>
                </a:gridCol>
              </a:tblGrid>
              <a:tr h="7940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~5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~6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2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7314928"/>
                  </a:ext>
                </a:extLst>
              </a:tr>
              <a:tr h="3970418">
                <a:tc>
                  <a:txBody>
                    <a:bodyPr/>
                    <a:lstStyle/>
                    <a:p>
                      <a:endParaRPr lang="en-US" altLang="zh-TW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endParaRPr lang="en-US" altLang="zh-TW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</a:t>
                      </a:r>
                      <a:endParaRPr lang="en-US" altLang="zh-TW" sz="28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作</a:t>
                      </a:r>
                      <a:endParaRPr lang="en-US" altLang="zh-TW" sz="28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</a:t>
                      </a:r>
                      <a:endParaRPr lang="en-US" altLang="zh-TW" sz="28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招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募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／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說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明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書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面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審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</a:t>
                      </a:r>
                      <a:br>
                        <a:rPr lang="en-US" altLang="zh-TW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&amp;</a:t>
                      </a:r>
                      <a:br>
                        <a:rPr lang="en-US" altLang="zh-TW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面</a:t>
                      </a:r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試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布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錄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取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正</a:t>
                      </a:r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式</a:t>
                      </a:r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習</a:t>
                      </a:r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en-US" altLang="zh-TW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&amp;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訓</a:t>
                      </a:r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練</a:t>
                      </a:r>
                    </a:p>
                    <a:p>
                      <a:pPr algn="ctr"/>
                      <a:endParaRPr lang="zh-TW" altLang="en-US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留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用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考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與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面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談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正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式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任</a:t>
                      </a:r>
                    </a:p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用</a:t>
                      </a:r>
                    </a:p>
                    <a:p>
                      <a:pPr algn="ctr"/>
                      <a:endParaRPr lang="zh-TW" altLang="en-US" sz="2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4992472"/>
                  </a:ext>
                </a:extLst>
              </a:tr>
            </a:tbl>
          </a:graphicData>
        </a:graphic>
      </p:graphicFrame>
      <p:grpSp>
        <p:nvGrpSpPr>
          <p:cNvPr id="3" name="群組 2">
            <a:extLst>
              <a:ext uri="{FF2B5EF4-FFF2-40B4-BE49-F238E27FC236}">
                <a16:creationId xmlns:a16="http://schemas.microsoft.com/office/drawing/2014/main" id="{2DD10D8D-98E4-2DC2-222A-B1BB820F0AD4}"/>
              </a:ext>
            </a:extLst>
          </p:cNvPr>
          <p:cNvGrpSpPr/>
          <p:nvPr/>
        </p:nvGrpSpPr>
        <p:grpSpPr>
          <a:xfrm>
            <a:off x="8813164" y="4435801"/>
            <a:ext cx="3378836" cy="2389069"/>
            <a:chOff x="8813164" y="4435801"/>
            <a:chExt cx="3378836" cy="2389069"/>
          </a:xfrm>
        </p:grpSpPr>
        <p:pic>
          <p:nvPicPr>
            <p:cNvPr id="5" name="圖片 4" descr="踢腿的 Pusheen 貓">
              <a:extLst>
                <a:ext uri="{FF2B5EF4-FFF2-40B4-BE49-F238E27FC236}">
                  <a16:creationId xmlns:a16="http://schemas.microsoft.com/office/drawing/2014/main" id="{D1A533C3-808B-1153-8718-E88239B664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2931" y="4435801"/>
              <a:ext cx="2389069" cy="2389069"/>
            </a:xfrm>
            <a:prstGeom prst="rect">
              <a:avLst/>
            </a:prstGeom>
          </p:spPr>
        </p:pic>
        <p:pic>
          <p:nvPicPr>
            <p:cNvPr id="7" name="圖形 6" descr="時鐘 以實心填滿">
              <a:extLst>
                <a:ext uri="{FF2B5EF4-FFF2-40B4-BE49-F238E27FC236}">
                  <a16:creationId xmlns:a16="http://schemas.microsoft.com/office/drawing/2014/main" id="{A6E2EC4F-0D0F-0256-726C-656A994352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813164" y="5345512"/>
              <a:ext cx="1425879" cy="1425879"/>
            </a:xfrm>
            <a:prstGeom prst="rect">
              <a:avLst/>
            </a:prstGeom>
          </p:spPr>
        </p:pic>
      </p:grpSp>
      <p:pic>
        <p:nvPicPr>
          <p:cNvPr id="2" name="圖片 1">
            <a:extLst>
              <a:ext uri="{FF2B5EF4-FFF2-40B4-BE49-F238E27FC236}">
                <a16:creationId xmlns:a16="http://schemas.microsoft.com/office/drawing/2014/main" id="{34EB783A-4848-1501-4386-50FA469D116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22991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D3B83-3603-0959-A554-47570F51D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內容版面配置區 20">
            <a:extLst>
              <a:ext uri="{FF2B5EF4-FFF2-40B4-BE49-F238E27FC236}">
                <a16:creationId xmlns:a16="http://schemas.microsoft.com/office/drawing/2014/main" id="{78F601F7-F8DF-31E7-FD5B-FD66444F4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1430" y="1908114"/>
            <a:ext cx="2469447" cy="374946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暑期第</a:t>
            </a:r>
            <a:r>
              <a:rPr lang="en-US" altLang="zh-TW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</a:t>
            </a:r>
            <a:endParaRPr lang="en-US" altLang="zh-TW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入職教育訓練</a:t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認識王一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</a:p>
          <a:p>
            <a:pPr marL="0" indent="0" algn="ctr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導師案例教學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D01696C-A27F-F2D6-F7E8-DC9019078CA0}"/>
              </a:ext>
            </a:extLst>
          </p:cNvPr>
          <p:cNvSpPr/>
          <p:nvPr/>
        </p:nvSpPr>
        <p:spPr>
          <a:xfrm rot="5400000" flipV="1">
            <a:off x="-184070" y="8318488"/>
            <a:ext cx="3648477" cy="240102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C901B530-C6E9-0E79-561C-22DBCDDF235D}"/>
              </a:ext>
            </a:extLst>
          </p:cNvPr>
          <p:cNvSpPr txBox="1"/>
          <p:nvPr/>
        </p:nvSpPr>
        <p:spPr>
          <a:xfrm>
            <a:off x="4642900" y="140460"/>
            <a:ext cx="2906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實習訓練</a:t>
            </a: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5EAB47B8-9296-21A8-994D-3E5158EC62CB}"/>
              </a:ext>
            </a:extLst>
          </p:cNvPr>
          <p:cNvGrpSpPr/>
          <p:nvPr/>
        </p:nvGrpSpPr>
        <p:grpSpPr>
          <a:xfrm>
            <a:off x="-9939" y="33130"/>
            <a:ext cx="12240000" cy="995737"/>
            <a:chOff x="-9939" y="109330"/>
            <a:chExt cx="12240000" cy="995737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D3E20E1B-58A0-B00C-A8E3-2222A268CA9A}"/>
                </a:ext>
              </a:extLst>
            </p:cNvPr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27" name="群組 26">
                <a:extLst>
                  <a:ext uri="{FF2B5EF4-FFF2-40B4-BE49-F238E27FC236}">
                    <a16:creationId xmlns:a16="http://schemas.microsoft.com/office/drawing/2014/main" id="{AB492D74-1DF1-BFAA-B4A6-BFF571BF5050}"/>
                  </a:ext>
                </a:extLst>
              </p:cNvPr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20FA80B6-FEE7-D6E9-E0DF-FA705E7042DE}"/>
                    </a:ext>
                  </a:extLst>
                </p:cNvPr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線接點 38">
                  <a:extLst>
                    <a:ext uri="{FF2B5EF4-FFF2-40B4-BE49-F238E27FC236}">
                      <a16:creationId xmlns:a16="http://schemas.microsoft.com/office/drawing/2014/main" id="{AC18EBF1-51D9-127C-146C-0DC5D5A25448}"/>
                    </a:ext>
                  </a:extLst>
                </p:cNvPr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線接點 28">
                <a:extLst>
                  <a:ext uri="{FF2B5EF4-FFF2-40B4-BE49-F238E27FC236}">
                    <a16:creationId xmlns:a16="http://schemas.microsoft.com/office/drawing/2014/main" id="{79D37073-7120-2E02-BCE5-0A785100F804}"/>
                  </a:ext>
                </a:extLst>
              </p:cNvPr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>
                <a:extLst>
                  <a:ext uri="{FF2B5EF4-FFF2-40B4-BE49-F238E27FC236}">
                    <a16:creationId xmlns:a16="http://schemas.microsoft.com/office/drawing/2014/main" id="{04E19F4B-4D9C-D4F2-B6C9-4CDF238B660E}"/>
                  </a:ext>
                </a:extLst>
              </p:cNvPr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手繪多邊形 12">
              <a:extLst>
                <a:ext uri="{FF2B5EF4-FFF2-40B4-BE49-F238E27FC236}">
                  <a16:creationId xmlns:a16="http://schemas.microsoft.com/office/drawing/2014/main" id="{CB17CE0A-7F22-A32B-AE23-B1A8580C106C}"/>
                </a:ext>
              </a:extLst>
            </p:cNvPr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" name="箭號: 燕尾形向右 13">
            <a:extLst>
              <a:ext uri="{FF2B5EF4-FFF2-40B4-BE49-F238E27FC236}">
                <a16:creationId xmlns:a16="http://schemas.microsoft.com/office/drawing/2014/main" id="{A76B17A6-EDA9-3958-A2F1-330611B17F84}"/>
              </a:ext>
            </a:extLst>
          </p:cNvPr>
          <p:cNvSpPr/>
          <p:nvPr/>
        </p:nvSpPr>
        <p:spPr>
          <a:xfrm>
            <a:off x="3185436" y="3298215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箭號: 燕尾形向右 16">
            <a:extLst>
              <a:ext uri="{FF2B5EF4-FFF2-40B4-BE49-F238E27FC236}">
                <a16:creationId xmlns:a16="http://schemas.microsoft.com/office/drawing/2014/main" id="{655805C8-464B-D5E7-E467-555E24700F55}"/>
              </a:ext>
            </a:extLst>
          </p:cNvPr>
          <p:cNvSpPr/>
          <p:nvPr/>
        </p:nvSpPr>
        <p:spPr>
          <a:xfrm>
            <a:off x="7463978" y="3298215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內容版面配置區 20">
            <a:extLst>
              <a:ext uri="{FF2B5EF4-FFF2-40B4-BE49-F238E27FC236}">
                <a16:creationId xmlns:a16="http://schemas.microsoft.com/office/drawing/2014/main" id="{F0FD4F2F-789F-BCCA-619C-193375A2055C}"/>
              </a:ext>
            </a:extLst>
          </p:cNvPr>
          <p:cNvSpPr txBox="1">
            <a:spLocks/>
          </p:cNvSpPr>
          <p:nvPr/>
        </p:nvSpPr>
        <p:spPr>
          <a:xfrm>
            <a:off x="4512962" y="1908114"/>
            <a:ext cx="2469447" cy="3749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暑期第</a:t>
            </a:r>
            <a:r>
              <a:rPr lang="en-US" altLang="zh-TW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</a:t>
            </a:r>
            <a:endParaRPr lang="en-US" altLang="zh-TW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導師案例教學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案例實作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會展參訪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內容版面配置區 20">
            <a:extLst>
              <a:ext uri="{FF2B5EF4-FFF2-40B4-BE49-F238E27FC236}">
                <a16:creationId xmlns:a16="http://schemas.microsoft.com/office/drawing/2014/main" id="{08DF1A01-1BA7-DA59-560E-CBBD2C6E3150}"/>
              </a:ext>
            </a:extLst>
          </p:cNvPr>
          <p:cNvSpPr txBox="1">
            <a:spLocks/>
          </p:cNvSpPr>
          <p:nvPr/>
        </p:nvSpPr>
        <p:spPr>
          <a:xfrm>
            <a:off x="8746697" y="1908114"/>
            <a:ext cx="2469447" cy="3749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</a:t>
            </a:r>
            <a:r>
              <a:rPr lang="en-US" altLang="zh-TW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畢業</a:t>
            </a:r>
            <a:endParaRPr lang="en-US" altLang="zh-TW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視排課情況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續留實習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擔任小導師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帶領新實習生</a:t>
            </a:r>
          </a:p>
        </p:txBody>
      </p:sp>
      <p:pic>
        <p:nvPicPr>
          <p:cNvPr id="3" name="圖片 2" descr="說讚的 Pusheen 貓">
            <a:extLst>
              <a:ext uri="{FF2B5EF4-FFF2-40B4-BE49-F238E27FC236}">
                <a16:creationId xmlns:a16="http://schemas.microsoft.com/office/drawing/2014/main" id="{52A1A6C4-1683-ED5B-00A7-A01BA8B2BC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939" y="4262075"/>
            <a:ext cx="2469447" cy="2469447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352040FA-E008-DB57-792F-A135814119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3729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D44E6-F22D-EC63-3F5C-DD22E54A1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字方塊 17">
            <a:extLst>
              <a:ext uri="{FF2B5EF4-FFF2-40B4-BE49-F238E27FC236}">
                <a16:creationId xmlns:a16="http://schemas.microsoft.com/office/drawing/2014/main" id="{70B91462-F55B-E444-FDCF-5BEE87A505FD}"/>
              </a:ext>
            </a:extLst>
          </p:cNvPr>
          <p:cNvSpPr txBox="1"/>
          <p:nvPr/>
        </p:nvSpPr>
        <p:spPr>
          <a:xfrm>
            <a:off x="4935296" y="158377"/>
            <a:ext cx="23214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應徵方式</a:t>
            </a: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050FDAFA-88A3-AF60-4EF1-B5DD892FE4BC}"/>
              </a:ext>
            </a:extLst>
          </p:cNvPr>
          <p:cNvGrpSpPr/>
          <p:nvPr/>
        </p:nvGrpSpPr>
        <p:grpSpPr>
          <a:xfrm>
            <a:off x="-9939" y="33130"/>
            <a:ext cx="12240000" cy="995737"/>
            <a:chOff x="-9939" y="109330"/>
            <a:chExt cx="12240000" cy="995737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19CEEA1B-D55E-7B40-838F-325D5D3D9F9A}"/>
                </a:ext>
              </a:extLst>
            </p:cNvPr>
            <p:cNvGrpSpPr/>
            <p:nvPr/>
          </p:nvGrpSpPr>
          <p:grpSpPr>
            <a:xfrm>
              <a:off x="-9939" y="220858"/>
              <a:ext cx="12240000" cy="884209"/>
              <a:chOff x="-9939" y="220858"/>
              <a:chExt cx="12240000" cy="884209"/>
            </a:xfrm>
          </p:grpSpPr>
          <p:grpSp>
            <p:nvGrpSpPr>
              <p:cNvPr id="27" name="群組 26">
                <a:extLst>
                  <a:ext uri="{FF2B5EF4-FFF2-40B4-BE49-F238E27FC236}">
                    <a16:creationId xmlns:a16="http://schemas.microsoft.com/office/drawing/2014/main" id="{BE0B31C8-1A8A-4729-2695-66C96446F54F}"/>
                  </a:ext>
                </a:extLst>
              </p:cNvPr>
              <p:cNvGrpSpPr/>
              <p:nvPr/>
            </p:nvGrpSpPr>
            <p:grpSpPr>
              <a:xfrm>
                <a:off x="-9939" y="220858"/>
                <a:ext cx="12240000" cy="884209"/>
                <a:chOff x="29817" y="220858"/>
                <a:chExt cx="12240000" cy="884209"/>
              </a:xfrm>
            </p:grpSpPr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7256D5CB-2515-2137-BC91-CA6E0E151EC6}"/>
                    </a:ext>
                  </a:extLst>
                </p:cNvPr>
                <p:cNvCxnSpPr/>
                <p:nvPr/>
              </p:nvCxnSpPr>
              <p:spPr>
                <a:xfrm flipH="1">
                  <a:off x="848113" y="220858"/>
                  <a:ext cx="414000" cy="720000"/>
                </a:xfrm>
                <a:prstGeom prst="line">
                  <a:avLst/>
                </a:prstGeom>
                <a:ln w="762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線接點 38">
                  <a:extLst>
                    <a:ext uri="{FF2B5EF4-FFF2-40B4-BE49-F238E27FC236}">
                      <a16:creationId xmlns:a16="http://schemas.microsoft.com/office/drawing/2014/main" id="{253A0E72-9EB3-F59D-6D31-E6CF12B8CA5B}"/>
                    </a:ext>
                  </a:extLst>
                </p:cNvPr>
                <p:cNvCxnSpPr/>
                <p:nvPr/>
              </p:nvCxnSpPr>
              <p:spPr>
                <a:xfrm flipH="1">
                  <a:off x="29817" y="1069795"/>
                  <a:ext cx="12240000" cy="35272"/>
                </a:xfrm>
                <a:prstGeom prst="line">
                  <a:avLst/>
                </a:prstGeom>
                <a:ln w="57150">
                  <a:solidFill>
                    <a:srgbClr val="FABE5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線接點 28">
                <a:extLst>
                  <a:ext uri="{FF2B5EF4-FFF2-40B4-BE49-F238E27FC236}">
                    <a16:creationId xmlns:a16="http://schemas.microsoft.com/office/drawing/2014/main" id="{D4D87DF5-C220-7E4D-C6EE-6C4550EDFB74}"/>
                  </a:ext>
                </a:extLst>
              </p:cNvPr>
              <p:cNvCxnSpPr/>
              <p:nvPr/>
            </p:nvCxnSpPr>
            <p:spPr>
              <a:xfrm flipH="1">
                <a:off x="56770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>
                <a:extLst>
                  <a:ext uri="{FF2B5EF4-FFF2-40B4-BE49-F238E27FC236}">
                    <a16:creationId xmlns:a16="http://schemas.microsoft.com/office/drawing/2014/main" id="{78BA87A3-B305-B464-2AEA-7E3C6B4225FF}"/>
                  </a:ext>
                </a:extLst>
              </p:cNvPr>
              <p:cNvCxnSpPr/>
              <p:nvPr/>
            </p:nvCxnSpPr>
            <p:spPr>
              <a:xfrm flipH="1">
                <a:off x="327057" y="220858"/>
                <a:ext cx="414000" cy="720000"/>
              </a:xfrm>
              <a:prstGeom prst="line">
                <a:avLst/>
              </a:prstGeom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手繪多邊形 12">
              <a:extLst>
                <a:ext uri="{FF2B5EF4-FFF2-40B4-BE49-F238E27FC236}">
                  <a16:creationId xmlns:a16="http://schemas.microsoft.com/office/drawing/2014/main" id="{85D0D50F-CE8C-7E32-4E38-062609FA859B}"/>
                </a:ext>
              </a:extLst>
            </p:cNvPr>
            <p:cNvSpPr/>
            <p:nvPr/>
          </p:nvSpPr>
          <p:spPr>
            <a:xfrm>
              <a:off x="10097729" y="109330"/>
              <a:ext cx="1958436" cy="834887"/>
            </a:xfrm>
            <a:custGeom>
              <a:avLst/>
              <a:gdLst>
                <a:gd name="connsiteX0" fmla="*/ 447261 w 2216426"/>
                <a:gd name="connsiteY0" fmla="*/ 0 h 834887"/>
                <a:gd name="connsiteX1" fmla="*/ 0 w 2216426"/>
                <a:gd name="connsiteY1" fmla="*/ 834887 h 834887"/>
                <a:gd name="connsiteX2" fmla="*/ 2206487 w 2216426"/>
                <a:gd name="connsiteY2" fmla="*/ 834887 h 834887"/>
                <a:gd name="connsiteX3" fmla="*/ 2216426 w 2216426"/>
                <a:gd name="connsiteY3" fmla="*/ 19879 h 834887"/>
                <a:gd name="connsiteX4" fmla="*/ 447261 w 2216426"/>
                <a:gd name="connsiteY4" fmla="*/ 0 h 83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16426" h="834887">
                  <a:moveTo>
                    <a:pt x="447261" y="0"/>
                  </a:moveTo>
                  <a:lnTo>
                    <a:pt x="0" y="834887"/>
                  </a:lnTo>
                  <a:lnTo>
                    <a:pt x="2206487" y="834887"/>
                  </a:lnTo>
                  <a:lnTo>
                    <a:pt x="2216426" y="19879"/>
                  </a:lnTo>
                  <a:lnTo>
                    <a:pt x="447261" y="0"/>
                  </a:lnTo>
                  <a:close/>
                </a:path>
              </a:pathLst>
            </a:custGeom>
            <a:solidFill>
              <a:srgbClr val="FAB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69742011-A1E3-9CB8-FD8D-AD2B90548F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64123"/>
              </p:ext>
            </p:extLst>
          </p:nvPr>
        </p:nvGraphicFramePr>
        <p:xfrm>
          <a:off x="1225340" y="1470782"/>
          <a:ext cx="9741321" cy="4490605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183744">
                  <a:extLst>
                    <a:ext uri="{9D8B030D-6E8A-4147-A177-3AD203B41FA5}">
                      <a16:colId xmlns:a16="http://schemas.microsoft.com/office/drawing/2014/main" val="3639449542"/>
                    </a:ext>
                  </a:extLst>
                </a:gridCol>
                <a:gridCol w="6557577">
                  <a:extLst>
                    <a:ext uri="{9D8B030D-6E8A-4147-A177-3AD203B41FA5}">
                      <a16:colId xmlns:a16="http://schemas.microsoft.com/office/drawing/2014/main" val="4244884831"/>
                    </a:ext>
                  </a:extLst>
                </a:gridCol>
              </a:tblGrid>
              <a:tr h="14832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0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資格條件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藝術、室內設計、 互動設計等相關專業科系</a:t>
                      </a:r>
                      <a:endParaRPr lang="en-US" altLang="zh-TW" sz="2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近一學年平均成績</a:t>
                      </a:r>
                      <a:r>
                        <a:rPr lang="en-US" altLang="zh-TW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75</a:t>
                      </a:r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分以上，操行成績</a:t>
                      </a:r>
                      <a:r>
                        <a:rPr lang="en-US" altLang="zh-TW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80</a:t>
                      </a:r>
                      <a:r>
                        <a:rPr lang="zh-TW" altLang="en-US" sz="2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分以上</a:t>
                      </a:r>
                      <a:endParaRPr lang="en-US" altLang="zh-TW" sz="2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314928"/>
                  </a:ext>
                </a:extLst>
              </a:tr>
              <a:tr h="176773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0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報名資料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王一人事資料表</a:t>
                      </a:r>
                      <a:endParaRPr lang="en-US" altLang="zh-TW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個人履歷自傳</a:t>
                      </a:r>
                      <a:endParaRPr lang="en-US" altLang="zh-TW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成績單影本</a:t>
                      </a:r>
                      <a:endParaRPr lang="en-US" altLang="zh-TW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作品集 </a:t>
                      </a:r>
                      <a:endParaRPr lang="en-US" altLang="zh-TW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4992472"/>
                  </a:ext>
                </a:extLst>
              </a:tr>
              <a:tr h="12395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0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報名方式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請寄履歷至</a:t>
                      </a:r>
                      <a:br>
                        <a:rPr lang="en-US" altLang="zh-TW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altLang="zh-TW" sz="2400" b="1" dirty="0"/>
                        <a:t>Abby.tsai@kingone-design.com</a:t>
                      </a:r>
                      <a:endParaRPr lang="en-US" altLang="zh-TW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24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即日起開放報名</a:t>
                      </a:r>
                      <a:endParaRPr lang="zh-TW" altLang="en-US" sz="24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0182211"/>
                  </a:ext>
                </a:extLst>
              </a:tr>
            </a:tbl>
          </a:graphicData>
        </a:graphic>
      </p:graphicFrame>
      <p:pic>
        <p:nvPicPr>
          <p:cNvPr id="8" name="圖片 7">
            <a:extLst>
              <a:ext uri="{FF2B5EF4-FFF2-40B4-BE49-F238E27FC236}">
                <a16:creationId xmlns:a16="http://schemas.microsoft.com/office/drawing/2014/main" id="{07F0418B-B0FA-ACE4-BECF-8F71F6BD62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509" y="4903390"/>
            <a:ext cx="2330552" cy="1553701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3EA483DA-6A1F-29EB-4ADB-8EBD81009F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641" y="369217"/>
            <a:ext cx="1042904" cy="24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364524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Picture 8" descr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37994" flipH="1">
            <a:off x="5136902" y="-389065"/>
            <a:ext cx="604753" cy="7636128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Rectangle 7"/>
          <p:cNvSpPr/>
          <p:nvPr/>
        </p:nvSpPr>
        <p:spPr>
          <a:xfrm>
            <a:off x="5270" y="-19481"/>
            <a:ext cx="6096000" cy="68562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34"/>
                </a:lnTo>
                <a:lnTo>
                  <a:pt x="15351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73551"/>
          </a:solidFill>
          <a:ln w="12700">
            <a:miter lim="400000"/>
          </a:ln>
        </p:spPr>
        <p:txBody>
          <a:bodyPr lIns="22860" rIns="22860" anchor="ctr"/>
          <a:lstStyle/>
          <a:p>
            <a:pPr>
              <a:lnSpc>
                <a:spcPct val="150000"/>
              </a:lnSpc>
            </a:pPr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如果你具備為人解決問題的熱情，樂於分享學習</a:t>
            </a:r>
            <a:endParaRPr lang="zh-TW" altLang="en-US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</a:t>
            </a:r>
            <a:r>
              <a:rPr lang="zh-TW" altLang="en-US" sz="1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王一有完善的「人才培育」制度 </a:t>
            </a:r>
            <a:endParaRPr lang="en-US" altLang="zh-TW" sz="1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「自律又歡樂」的工作氣氛</a:t>
            </a:r>
            <a:endParaRPr lang="en-US" altLang="zh-TW" sz="1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「互相扶持」的工作環境</a:t>
            </a:r>
            <a:endParaRPr lang="en-US" altLang="zh-TW" sz="1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800" dirty="0">
                <a:solidFill>
                  <a:schemeClr val="bg1"/>
                </a:solidFill>
                <a:sym typeface="微軟正黑體"/>
              </a:rPr>
              <a:t>       </a:t>
            </a:r>
            <a:r>
              <a:rPr lang="en-US" altLang="zh-TW" sz="1800" dirty="0">
                <a:solidFill>
                  <a:schemeClr val="bg1"/>
                </a:solidFill>
                <a:sym typeface="微軟正黑體"/>
              </a:rPr>
              <a:t>Join </a:t>
            </a:r>
            <a:r>
              <a:rPr lang="en-US" altLang="zh-TW" sz="1800" dirty="0" err="1">
                <a:solidFill>
                  <a:schemeClr val="bg1"/>
                </a:solidFill>
                <a:sym typeface="微軟正黑體"/>
              </a:rPr>
              <a:t>KingOne</a:t>
            </a:r>
            <a:r>
              <a:rPr lang="en-US" altLang="zh-TW" sz="1800" dirty="0">
                <a:solidFill>
                  <a:schemeClr val="bg1"/>
                </a:solidFill>
                <a:sym typeface="微軟正黑體"/>
              </a:rPr>
              <a:t>, Looking Forward to seeing you</a:t>
            </a:r>
            <a:endParaRPr lang="en-US" altLang="zh-TW" sz="1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sz="1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2" name="TextBox 11"/>
          <p:cNvSpPr txBox="1"/>
          <p:nvPr/>
        </p:nvSpPr>
        <p:spPr>
          <a:xfrm>
            <a:off x="6663215" y="221293"/>
            <a:ext cx="5223985" cy="9541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60" rIns="22860">
            <a:spAutoFit/>
          </a:bodyPr>
          <a:lstStyle>
            <a:lvl1pPr algn="ctr" defTabSz="1371256">
              <a:defRPr sz="5500" b="1" spc="450">
                <a:solidFill>
                  <a:srgbClr val="FFB71B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sz="2800" dirty="0"/>
              <a:t>優質能力受肯定的同時</a:t>
            </a:r>
            <a:br>
              <a:rPr lang="en-US" altLang="zh-TW" sz="2800" dirty="0"/>
            </a:br>
            <a:r>
              <a:rPr lang="zh-TW" altLang="en-US" sz="2800" dirty="0"/>
              <a:t>我們也很會玩 </a:t>
            </a:r>
            <a:r>
              <a:rPr lang="en-US" altLang="zh-TW" sz="2800" dirty="0">
                <a:sym typeface="Wingdings" panose="05000000000000000000" pitchFamily="2" charset="2"/>
              </a:rPr>
              <a:t></a:t>
            </a:r>
            <a:endParaRPr sz="2800" dirty="0"/>
          </a:p>
        </p:txBody>
      </p:sp>
      <p:sp>
        <p:nvSpPr>
          <p:cNvPr id="304" name="灯片编号占位符 5"/>
          <p:cNvSpPr txBox="1">
            <a:spLocks noGrp="1"/>
          </p:cNvSpPr>
          <p:nvPr>
            <p:ph type="sldNum" sz="quarter" idx="4294967295"/>
          </p:nvPr>
        </p:nvSpPr>
        <p:spPr>
          <a:xfrm>
            <a:off x="11887200" y="371475"/>
            <a:ext cx="304800" cy="30003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algn="ctr">
              <a:defRPr sz="1350">
                <a:solidFill>
                  <a:srgbClr val="FFFFFF"/>
                </a:solidFill>
                <a:latin typeface="AXIS Std M"/>
                <a:ea typeface="AXIS Std M"/>
                <a:cs typeface="AXIS Std M"/>
                <a:sym typeface="AXIS Std M"/>
              </a:defRPr>
            </a:lvl1pPr>
          </a:lstStyle>
          <a:p>
            <a:fld id="{86CB4B4D-7CA3-9044-876B-883B54F8677D}" type="slidenum">
              <a:t>16</a:t>
            </a:fld>
            <a:endParaRPr/>
          </a:p>
        </p:txBody>
      </p:sp>
      <p:sp>
        <p:nvSpPr>
          <p:cNvPr id="305" name="矩形 17"/>
          <p:cNvSpPr txBox="1"/>
          <p:nvPr/>
        </p:nvSpPr>
        <p:spPr>
          <a:xfrm>
            <a:off x="9974220" y="6387357"/>
            <a:ext cx="1955343" cy="2308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22860" rIns="22860">
            <a:spAutoFit/>
          </a:bodyPr>
          <a:lstStyle>
            <a:lvl1pPr algn="r">
              <a:defRPr sz="1800">
                <a:solidFill>
                  <a:srgbClr val="FFFFFF"/>
                </a:solidFill>
              </a:defRPr>
            </a:lvl1pPr>
          </a:lstStyle>
          <a:p>
            <a:r>
              <a:rPr sz="900"/>
              <a:t>Copyright © KING ONE Design. All rights.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C549B1F8-02A1-8FC1-042B-E500E44342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7942" y="3457899"/>
            <a:ext cx="3054370" cy="3075338"/>
          </a:xfrm>
          <a:prstGeom prst="rect">
            <a:avLst/>
          </a:prstGeom>
        </p:spPr>
      </p:pic>
      <p:sp>
        <p:nvSpPr>
          <p:cNvPr id="9" name="TextBox 11">
            <a:extLst>
              <a:ext uri="{FF2B5EF4-FFF2-40B4-BE49-F238E27FC236}">
                <a16:creationId xmlns:a16="http://schemas.microsoft.com/office/drawing/2014/main" id="{1126473D-6008-C6BC-2B37-2C42C00A4017}"/>
              </a:ext>
            </a:extLst>
          </p:cNvPr>
          <p:cNvSpPr txBox="1"/>
          <p:nvPr/>
        </p:nvSpPr>
        <p:spPr>
          <a:xfrm>
            <a:off x="6266342" y="1551009"/>
            <a:ext cx="5773258" cy="12618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60" rIns="22860">
            <a:spAutoFit/>
          </a:bodyPr>
          <a:lstStyle>
            <a:lvl1pPr algn="ctr" defTabSz="1371256">
              <a:defRPr sz="5500" b="1" spc="450">
                <a:solidFill>
                  <a:srgbClr val="FFB71B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en-US" altLang="zh-TW" sz="2800" dirty="0"/>
              <a:t>High</a:t>
            </a:r>
            <a:r>
              <a:rPr lang="zh-TW" altLang="en-US" sz="2800" dirty="0"/>
              <a:t>爆  團康活動</a:t>
            </a:r>
            <a:endParaRPr lang="en-US" altLang="zh-TW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zh-TW" altLang="en-US" sz="2400" dirty="0">
                <a:solidFill>
                  <a:schemeClr val="accent5">
                    <a:lumMod val="75000"/>
                  </a:schemeClr>
                </a:solidFill>
              </a:rPr>
              <a:t>提供人才</a:t>
            </a:r>
            <a:r>
              <a:rPr lang="en-US" altLang="zh-TW" sz="2400" dirty="0">
                <a:solidFill>
                  <a:schemeClr val="accent5">
                    <a:lumMod val="75000"/>
                  </a:schemeClr>
                </a:solidFill>
              </a:rPr>
              <a:t>《</a:t>
            </a:r>
            <a:r>
              <a:rPr lang="zh-TW" altLang="en-US" sz="2400" dirty="0">
                <a:solidFill>
                  <a:schemeClr val="accent5">
                    <a:lumMod val="75000"/>
                  </a:schemeClr>
                </a:solidFill>
              </a:rPr>
              <a:t>市場高競爭力</a:t>
            </a:r>
            <a:r>
              <a:rPr lang="en-US" altLang="zh-TW" sz="2400" dirty="0">
                <a:solidFill>
                  <a:schemeClr val="accent5">
                    <a:lumMod val="75000"/>
                  </a:schemeClr>
                </a:solidFill>
              </a:rPr>
              <a:t>》</a:t>
            </a:r>
            <a:r>
              <a:rPr lang="zh-TW" altLang="en-US" sz="2400" dirty="0">
                <a:solidFill>
                  <a:schemeClr val="accent5">
                    <a:lumMod val="75000"/>
                  </a:schemeClr>
                </a:solidFill>
              </a:rPr>
              <a:t>薪資，</a:t>
            </a:r>
            <a:endParaRPr lang="en-US" altLang="zh-TW" sz="2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en-US" altLang="zh-TW" sz="2400" dirty="0">
                <a:solidFill>
                  <a:schemeClr val="accent5">
                    <a:lumMod val="75000"/>
                  </a:schemeClr>
                </a:solidFill>
              </a:rPr>
              <a:t>20</a:t>
            </a:r>
            <a:r>
              <a:rPr lang="zh-TW" altLang="en-US" sz="2400" dirty="0">
                <a:solidFill>
                  <a:schemeClr val="accent5">
                    <a:lumMod val="75000"/>
                  </a:schemeClr>
                </a:solidFill>
              </a:rPr>
              <a:t>種以上的暖心福利</a:t>
            </a:r>
            <a:r>
              <a:rPr lang="en-US" altLang="zh-TW" sz="2400" dirty="0">
                <a:solidFill>
                  <a:schemeClr val="accent5">
                    <a:lumMod val="75000"/>
                  </a:schemeClr>
                </a:solidFill>
              </a:rPr>
              <a:t>~</a:t>
            </a:r>
            <a:endParaRPr lang="zh-TW" alt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9EB291F9-5AE7-9431-9EF4-B66E8BDB86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022" y="3561860"/>
            <a:ext cx="3668270" cy="273248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0F5D9FE8-00B5-F9C5-CFB5-D1F0DB36B9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77" y="221293"/>
            <a:ext cx="1549871" cy="300363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265D26B2-4304-2470-6767-807B160A2555}"/>
              </a:ext>
            </a:extLst>
          </p:cNvPr>
          <p:cNvSpPr txBox="1"/>
          <p:nvPr/>
        </p:nvSpPr>
        <p:spPr>
          <a:xfrm>
            <a:off x="246243" y="1094089"/>
            <a:ext cx="5601665" cy="456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榮獲 </a:t>
            </a:r>
            <a:r>
              <a:rPr lang="en-US" altLang="zh-TW" b="1" kern="0" spc="450" dirty="0">
                <a:solidFill>
                  <a:srgbClr val="FFB71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微軟正黑體"/>
              </a:rPr>
              <a:t>TTQS</a:t>
            </a:r>
            <a:r>
              <a:rPr lang="zh-TW" altLang="en-US" b="1" kern="0" spc="450" dirty="0">
                <a:solidFill>
                  <a:srgbClr val="FFB71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微軟正黑體"/>
              </a:rPr>
              <a:t>人力發展品質管理系統評核認證</a:t>
            </a:r>
            <a:endParaRPr lang="en-US" altLang="zh-TW" b="1" kern="0" spc="450" dirty="0">
              <a:solidFill>
                <a:srgbClr val="FFB71B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Helvetica"/>
              <a:sym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4103724536"/>
      </p:ext>
    </p:extLst>
  </p:cSld>
  <p:clrMapOvr>
    <a:masterClrMapping/>
  </p:clrMapOvr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fill="hold" tmFilter="0, 0; .2, .5; .8, .5; 1, 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fill="hold"/>
                                        <p:tgtEl>
                                          <p:spTgt spid="3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fill="hold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" grpId="0" animBg="1" advAuto="0"/>
      <p:bldP spid="9" grpId="0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7" name="组合 5"/>
          <p:cNvGrpSpPr/>
          <p:nvPr/>
        </p:nvGrpSpPr>
        <p:grpSpPr>
          <a:xfrm>
            <a:off x="307704" y="394916"/>
            <a:ext cx="4995374" cy="1894399"/>
            <a:chOff x="0" y="0"/>
            <a:chExt cx="4995372" cy="1894397"/>
          </a:xfrm>
        </p:grpSpPr>
        <p:sp>
          <p:nvSpPr>
            <p:cNvPr id="1015" name="文本框 6"/>
            <p:cNvSpPr txBox="1"/>
            <p:nvPr/>
          </p:nvSpPr>
          <p:spPr>
            <a:xfrm>
              <a:off x="92464" y="0"/>
              <a:ext cx="4727273" cy="1310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8000" b="1">
                  <a:solidFill>
                    <a:srgbClr val="404040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dirty="0"/>
                <a:t>THANKS</a:t>
              </a:r>
            </a:p>
          </p:txBody>
        </p:sp>
        <p:sp>
          <p:nvSpPr>
            <p:cNvPr id="1016" name="文本框 7"/>
            <p:cNvSpPr txBox="1"/>
            <p:nvPr/>
          </p:nvSpPr>
          <p:spPr>
            <a:xfrm>
              <a:off x="0" y="1256857"/>
              <a:ext cx="4995373" cy="637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defRPr sz="3600" b="1">
                  <a:solidFill>
                    <a:schemeClr val="accent4"/>
                  </a:solidFill>
                  <a:latin typeface="微軟正黑體"/>
                  <a:ea typeface="微軟正黑體"/>
                  <a:cs typeface="微軟正黑體"/>
                  <a:sym typeface="微軟正黑體"/>
                </a:defRPr>
              </a:lvl1pPr>
            </a:lstStyle>
            <a:p>
              <a:r>
                <a:rPr dirty="0"/>
                <a:t>For Your Watching</a:t>
              </a: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993034" y="3146495"/>
            <a:ext cx="10823718" cy="2895751"/>
            <a:chOff x="676806" y="3411730"/>
            <a:chExt cx="10823718" cy="2895751"/>
          </a:xfrm>
        </p:grpSpPr>
        <p:grpSp>
          <p:nvGrpSpPr>
            <p:cNvPr id="9" name="群組 8"/>
            <p:cNvGrpSpPr/>
            <p:nvPr/>
          </p:nvGrpSpPr>
          <p:grpSpPr>
            <a:xfrm>
              <a:off x="676806" y="3703926"/>
              <a:ext cx="3188271" cy="2593940"/>
              <a:chOff x="1150815" y="554166"/>
              <a:chExt cx="3188271" cy="2593940"/>
            </a:xfrm>
          </p:grpSpPr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0815" y="1166042"/>
                <a:ext cx="1982064" cy="1982064"/>
              </a:xfrm>
              <a:prstGeom prst="rect">
                <a:avLst/>
              </a:prstGeom>
            </p:spPr>
          </p:pic>
          <p:sp>
            <p:nvSpPr>
              <p:cNvPr id="11" name="文字方塊 10"/>
              <p:cNvSpPr txBox="1"/>
              <p:nvPr/>
            </p:nvSpPr>
            <p:spPr>
              <a:xfrm>
                <a:off x="1587259" y="554166"/>
                <a:ext cx="2751827" cy="52321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t">
                <a:spAutoFit/>
              </a:bodyPr>
              <a:lstStyle/>
              <a:p>
                <a:pPr marL="0" marR="0" indent="0" algn="l" defTabSz="914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TW" sz="2800" b="1" dirty="0">
                    <a:solidFill>
                      <a:schemeClr val="accent5">
                        <a:lumMod val="75000"/>
                      </a:schemeClr>
                    </a:solidFill>
                    <a:sym typeface="Calibri"/>
                  </a:rPr>
                  <a:t>Join Us</a:t>
                </a:r>
                <a:endParaRPr kumimoji="0" lang="zh-TW" altLang="en-US" sz="2800" b="1" i="0" u="none" strike="noStrike" cap="none" spc="0" normalizeH="0" baseline="0" dirty="0">
                  <a:ln>
                    <a:noFill/>
                  </a:ln>
                  <a:solidFill>
                    <a:schemeClr val="accent5">
                      <a:lumMod val="75000"/>
                    </a:schemeClr>
                  </a:solidFill>
                  <a:effectLst/>
                  <a:uFillTx/>
                  <a:sym typeface="Calibri"/>
                </a:endParaRPr>
              </a:p>
            </p:txBody>
          </p:sp>
        </p:grpSp>
        <p:grpSp>
          <p:nvGrpSpPr>
            <p:cNvPr id="21" name="群組 20"/>
            <p:cNvGrpSpPr/>
            <p:nvPr/>
          </p:nvGrpSpPr>
          <p:grpSpPr>
            <a:xfrm>
              <a:off x="3387818" y="3411730"/>
              <a:ext cx="8112706" cy="2895751"/>
              <a:chOff x="3387818" y="3411730"/>
              <a:chExt cx="8112706" cy="2895751"/>
            </a:xfrm>
          </p:grpSpPr>
          <p:sp>
            <p:nvSpPr>
              <p:cNvPr id="1021" name="直接连接符 7"/>
              <p:cNvSpPr/>
              <p:nvPr/>
            </p:nvSpPr>
            <p:spPr>
              <a:xfrm flipH="1" flipV="1">
                <a:off x="3387818" y="3899573"/>
                <a:ext cx="5325318" cy="19954"/>
              </a:xfrm>
              <a:prstGeom prst="line">
                <a:avLst/>
              </a:prstGeom>
              <a:ln w="19050">
                <a:solidFill>
                  <a:srgbClr val="000000">
                    <a:alpha val="0"/>
                  </a:srgbClr>
                </a:solidFill>
                <a:miter/>
              </a:ln>
            </p:spPr>
            <p:txBody>
              <a:bodyPr lIns="45719" rIns="45719"/>
              <a:lstStyle/>
              <a:p>
                <a:endParaRPr/>
              </a:p>
            </p:txBody>
          </p:sp>
          <p:grpSp>
            <p:nvGrpSpPr>
              <p:cNvPr id="19" name="群組 18"/>
              <p:cNvGrpSpPr/>
              <p:nvPr/>
            </p:nvGrpSpPr>
            <p:grpSpPr>
              <a:xfrm>
                <a:off x="4265829" y="3411730"/>
                <a:ext cx="2204250" cy="2895751"/>
                <a:chOff x="3560823" y="3461957"/>
                <a:chExt cx="2204250" cy="2895751"/>
              </a:xfrm>
            </p:grpSpPr>
            <p:pic>
              <p:nvPicPr>
                <p:cNvPr id="8" name="圖片 7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603094" y="4374108"/>
                  <a:ext cx="1983600" cy="1983600"/>
                </a:xfrm>
                <a:prstGeom prst="rect">
                  <a:avLst/>
                </a:prstGeom>
              </p:spPr>
            </p:pic>
            <p:grpSp>
              <p:nvGrpSpPr>
                <p:cNvPr id="24" name="群組 23"/>
                <p:cNvGrpSpPr/>
                <p:nvPr/>
              </p:nvGrpSpPr>
              <p:grpSpPr>
                <a:xfrm>
                  <a:off x="3560823" y="3461957"/>
                  <a:ext cx="2204250" cy="1034411"/>
                  <a:chOff x="3780904" y="3498312"/>
                  <a:chExt cx="2204250" cy="1034411"/>
                </a:xfrm>
              </p:grpSpPr>
              <p:pic>
                <p:nvPicPr>
                  <p:cNvPr id="25" name="圖片 24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950743" y="3498312"/>
                    <a:ext cx="1034411" cy="1034411"/>
                  </a:xfrm>
                  <a:prstGeom prst="rect">
                    <a:avLst/>
                  </a:prstGeom>
                </p:spPr>
              </p:pic>
              <p:sp>
                <p:nvSpPr>
                  <p:cNvPr id="26" name="文字方塊 25"/>
                  <p:cNvSpPr txBox="1"/>
                  <p:nvPr/>
                </p:nvSpPr>
                <p:spPr>
                  <a:xfrm>
                    <a:off x="3780904" y="3790508"/>
                    <a:ext cx="1309697" cy="523218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sp3d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none"/>
                </p:style>
                <p:txBody>
                  <a:bodyPr rot="0" spcFirstLastPara="1" vertOverflow="overflow" horzOverflow="overflow" vert="horz" wrap="square" lIns="45719" tIns="45719" rIns="45719" bIns="45719" numCol="1" spcCol="38100" rtlCol="0" anchor="t">
                    <a:spAutoFit/>
                  </a:bodyPr>
                  <a:lstStyle/>
                  <a:p>
                    <a:pPr marL="0" marR="0" indent="0" algn="l" defTabSz="914400" rtl="0" fontAlgn="auto" latinLnBrk="0" hangingPunct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lang="en-US" altLang="zh-TW" sz="2800" b="1" dirty="0">
                        <a:solidFill>
                          <a:schemeClr val="accent5">
                            <a:lumMod val="75000"/>
                          </a:schemeClr>
                        </a:solidFill>
                        <a:sym typeface="Calibri"/>
                      </a:rPr>
                      <a:t>FB</a:t>
                    </a:r>
                    <a:r>
                      <a:rPr kumimoji="0" lang="zh-TW" altLang="en-US" sz="28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FillTx/>
                        <a:sym typeface="Calibri"/>
                      </a:rPr>
                      <a:t>按讚</a:t>
                    </a:r>
                  </a:p>
                </p:txBody>
              </p:sp>
            </p:grpSp>
          </p:grpSp>
          <p:grpSp>
            <p:nvGrpSpPr>
              <p:cNvPr id="18" name="群組 17"/>
              <p:cNvGrpSpPr/>
              <p:nvPr/>
            </p:nvGrpSpPr>
            <p:grpSpPr>
              <a:xfrm>
                <a:off x="7469897" y="3517665"/>
                <a:ext cx="4030627" cy="2789816"/>
                <a:chOff x="6756533" y="3559569"/>
                <a:chExt cx="4030627" cy="2789816"/>
              </a:xfrm>
            </p:grpSpPr>
            <p:pic>
              <p:nvPicPr>
                <p:cNvPr id="15" name="圖片 14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93334" y="4365785"/>
                  <a:ext cx="1983600" cy="1983600"/>
                </a:xfrm>
                <a:prstGeom prst="rect">
                  <a:avLst/>
                </a:prstGeom>
              </p:spPr>
            </p:pic>
            <p:grpSp>
              <p:nvGrpSpPr>
                <p:cNvPr id="17" name="群組 16"/>
                <p:cNvGrpSpPr/>
                <p:nvPr/>
              </p:nvGrpSpPr>
              <p:grpSpPr>
                <a:xfrm>
                  <a:off x="6756533" y="3559569"/>
                  <a:ext cx="4030627" cy="848120"/>
                  <a:chOff x="6934912" y="3529304"/>
                  <a:chExt cx="4030627" cy="848120"/>
                </a:xfrm>
              </p:grpSpPr>
              <p:sp>
                <p:nvSpPr>
                  <p:cNvPr id="20" name="文字方塊 19"/>
                  <p:cNvSpPr txBox="1"/>
                  <p:nvPr/>
                </p:nvSpPr>
                <p:spPr>
                  <a:xfrm>
                    <a:off x="6934912" y="3773926"/>
                    <a:ext cx="3606567" cy="430885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sp3d/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none"/>
                </p:style>
                <p:txBody>
                  <a:bodyPr rot="0" spcFirstLastPara="1" vertOverflow="overflow" horzOverflow="overflow" vert="horz" wrap="square" lIns="45719" tIns="45719" rIns="45719" bIns="45719" numCol="1" spcCol="38100" rtlCol="0" anchor="t">
                    <a:spAutoFit/>
                  </a:bodyPr>
                  <a:lstStyle/>
                  <a:p>
                    <a:pPr hangingPunct="0"/>
                    <a:r>
                      <a:rPr lang="zh-TW" altLang="en-US" sz="2200" b="1" dirty="0">
                        <a:solidFill>
                          <a:schemeClr val="accent5">
                            <a:lumMod val="75000"/>
                          </a:schemeClr>
                        </a:solidFill>
                        <a:sym typeface="Calibri"/>
                      </a:rPr>
                      <a:t>訂閱，分享，開啟小鈴鐺</a:t>
                    </a:r>
                  </a:p>
                </p:txBody>
              </p:sp>
              <p:pic>
                <p:nvPicPr>
                  <p:cNvPr id="16" name="圖片 15"/>
                  <p:cNvPicPr>
                    <a:picLocks noChangeAspect="1"/>
                  </p:cNvPicPr>
                  <p:nvPr/>
                </p:nvPicPr>
                <p:blipFill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0117419" y="3529304"/>
                    <a:ext cx="848120" cy="848120"/>
                  </a:xfrm>
                  <a:prstGeom prst="rect">
                    <a:avLst/>
                  </a:prstGeom>
                </p:spPr>
              </p:pic>
            </p:grpSp>
          </p:grpSp>
        </p:grp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E7D5F8CF-5E89-894A-0C52-0D020B6135F5}"/>
              </a:ext>
            </a:extLst>
          </p:cNvPr>
          <p:cNvSpPr txBox="1"/>
          <p:nvPr/>
        </p:nvSpPr>
        <p:spPr>
          <a:xfrm>
            <a:off x="8055864" y="1776677"/>
            <a:ext cx="3828432" cy="80021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zh-TW" altLang="en-US" sz="2400" b="1" kern="1200" dirty="0">
                <a:solidFill>
                  <a:schemeClr val="tx1"/>
                </a:solidFill>
              </a:rPr>
              <a:t>請寄履歷至</a:t>
            </a:r>
            <a:br>
              <a:rPr lang="en-US" altLang="zh-TW" sz="2400" b="1" kern="1200" dirty="0">
                <a:solidFill>
                  <a:schemeClr val="tx1"/>
                </a:solidFill>
              </a:rPr>
            </a:br>
            <a:r>
              <a:rPr lang="en-US" altLang="zh-TW" sz="2200" b="1" dirty="0"/>
              <a:t>Abby.tsai@kingone-design.com</a:t>
            </a:r>
          </a:p>
        </p:txBody>
      </p:sp>
    </p:spTree>
    <p:extLst>
      <p:ext uri="{BB962C8B-B14F-4D97-AF65-F5344CB8AC3E}">
        <p14:creationId xmlns:p14="http://schemas.microsoft.com/office/powerpoint/2010/main" val="2235238054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佈景主題1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佈景主題1" id="{33932EF0-BE0A-45F4-AE97-5A799FA18CE2}" vid="{8DEB4061-7EC1-4058-872D-5E01498CB935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3163</TotalTime>
  <Words>642</Words>
  <Application>Microsoft Office PowerPoint</Application>
  <PresentationFormat>寬螢幕</PresentationFormat>
  <Paragraphs>193</Paragraphs>
  <Slides>17</Slides>
  <Notes>7</Notes>
  <HiddenSlides>0</HiddenSlides>
  <MMClips>5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17</vt:i4>
      </vt:variant>
    </vt:vector>
  </HeadingPairs>
  <TitlesOfParts>
    <vt:vector size="25" baseType="lpstr">
      <vt:lpstr>微軟正黑體</vt:lpstr>
      <vt:lpstr>Arial</vt:lpstr>
      <vt:lpstr>Calibri</vt:lpstr>
      <vt:lpstr>Calibri Light</vt:lpstr>
      <vt:lpstr>Trebuchet MS</vt:lpstr>
      <vt:lpstr>Wingdings</vt:lpstr>
      <vt:lpstr>佈景主題1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Windows 使用者</dc:creator>
  <cp:lastModifiedBy>HsuHanney</cp:lastModifiedBy>
  <cp:revision>151</cp:revision>
  <dcterms:created xsi:type="dcterms:W3CDTF">2023-05-11T10:12:35Z</dcterms:created>
  <dcterms:modified xsi:type="dcterms:W3CDTF">2025-03-18T09:10:25Z</dcterms:modified>
</cp:coreProperties>
</file>